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306" r:id="rId4"/>
    <p:sldId id="307" r:id="rId5"/>
    <p:sldId id="308" r:id="rId6"/>
    <p:sldId id="309" r:id="rId7"/>
    <p:sldId id="260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D0"/>
    <a:srgbClr val="456883"/>
    <a:srgbClr val="314A5C"/>
    <a:srgbClr val="008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20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844" y="0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BF8FB0AB-E7B1-4FAD-AAFD-1CB2F2BD5258}" type="datetimeFigureOut">
              <a:rPr lang="fr-BE"/>
              <a:pPr/>
              <a:t>9/07/2013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844" y="9721106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7E19E290-EC45-4FE0-BF40-65027E8CC7F8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3400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844" y="0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D59164BA-B655-4CB1-B45D-D5DEF4391562}" type="datetimeFigureOut">
              <a:rPr lang="fr-BE"/>
              <a:pPr/>
              <a:t>9/07/2013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5" tIns="49522" rIns="99045" bIns="49522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2169"/>
            <a:ext cx="5679440" cy="4605414"/>
          </a:xfrm>
          <a:prstGeom prst="rect">
            <a:avLst/>
          </a:prstGeom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844" y="9721106"/>
            <a:ext cx="3075817" cy="511893"/>
          </a:xfrm>
          <a:prstGeom prst="rect">
            <a:avLst/>
          </a:prstGeom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BB211C77-3D7C-44F3-9870-0E9A313DA90B}" type="slidenum">
              <a:rPr lang="fr-BE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2908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860800"/>
            <a:ext cx="9144000" cy="3068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979613" y="3429000"/>
            <a:ext cx="7164387" cy="431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412776"/>
            <a:ext cx="7851648" cy="1828800"/>
          </a:xfr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freezing" dir="t"/>
          </a:scene3d>
          <a:sp3d prstMaterial="softEdge"/>
        </p:spPr>
        <p:txBody>
          <a:bodyPr wrap="square" tIns="0" rIns="18288">
            <a:normAutofit/>
            <a:sp3d extrusionH="57150"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123728" y="3429000"/>
            <a:ext cx="6264368" cy="432048"/>
          </a:xfrm>
        </p:spPr>
        <p:txBody>
          <a:bodyPr lIns="0" rIns="18288">
            <a:normAutofit/>
          </a:bodyPr>
          <a:lstStyle>
            <a:lvl1pPr marL="0" marR="4572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979613" y="3860800"/>
            <a:ext cx="7164387" cy="1081088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fr-BE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7659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QART Presentation – July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BBC9-FEAF-423B-96BD-16386D38B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55875" y="1030288"/>
            <a:ext cx="5688013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Content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571736" y="1928802"/>
            <a:ext cx="6143668" cy="3857652"/>
          </a:xfrm>
        </p:spPr>
        <p:txBody>
          <a:bodyPr/>
          <a:lstStyle>
            <a:lvl1pPr>
              <a:buFont typeface="Arial" pitchFamily="34" charset="0"/>
              <a:buChar char="•"/>
              <a:defRPr b="1">
                <a:solidFill>
                  <a:schemeClr val="tx1"/>
                </a:solidFill>
              </a:defRPr>
            </a:lvl1pPr>
            <a:lvl2pPr marL="544513" indent="-277813" eaLnBrk="1" latinLnBrk="0" hangingPunct="1">
              <a:spcBef>
                <a:spcPts val="0"/>
              </a:spcBef>
              <a:spcAft>
                <a:spcPts val="600"/>
              </a:spcAft>
              <a:defRPr/>
            </a:lvl2pPr>
            <a:lvl3pPr eaLnBrk="1" latinLnBrk="0" hangingPunct="1"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D0F9C7C-18C0-4B4D-8861-52F6353D9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50CF2-BCBF-4FA5-A0A7-C841DCF24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340768"/>
            <a:ext cx="7704000" cy="49844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92738" y="6356350"/>
            <a:ext cx="8016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6792C-4BF5-4D64-8802-B92FD7D62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8"/>
          <p:cNvSpPr txBox="1">
            <a:spLocks/>
          </p:cNvSpPr>
          <p:nvPr userDrawn="1"/>
        </p:nvSpPr>
        <p:spPr>
          <a:xfrm>
            <a:off x="719138" y="704850"/>
            <a:ext cx="7705725" cy="1143000"/>
          </a:xfrm>
          <a:prstGeom prst="rect">
            <a:avLst/>
          </a:prstGeom>
        </p:spPr>
        <p:txBody>
          <a:bodyPr wrap="none"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920085"/>
            <a:ext cx="3812232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3812232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5392738" y="6356350"/>
            <a:ext cx="8016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1386-F421-4A73-B5FF-D11FE922A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8"/>
          <p:cNvSpPr>
            <a:spLocks noGrp="1"/>
          </p:cNvSpPr>
          <p:nvPr>
            <p:ph type="title"/>
          </p:nvPr>
        </p:nvSpPr>
        <p:spPr>
          <a:xfrm>
            <a:off x="719572" y="704088"/>
            <a:ext cx="7704856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5392738" y="6356350"/>
            <a:ext cx="8016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DFEE-AED8-4D9B-9567-5D90EDFE8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5392738" y="6356350"/>
            <a:ext cx="8016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634CD-7AB9-4C2B-91B5-3BD5FFAC7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805488"/>
            <a:ext cx="9144000" cy="1123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4" name="Picture 27" descr="Picture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1916113"/>
            <a:ext cx="9144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/>
        </p:nvSpPr>
        <p:spPr bwMode="auto">
          <a:xfrm rot="1815858">
            <a:off x="5494338" y="-963613"/>
            <a:ext cx="3165475" cy="30988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10000"/>
              <a:gd name="connsiteY0" fmla="*/ 0 h 31864"/>
              <a:gd name="connsiteX1" fmla="*/ 6300 w 10000"/>
              <a:gd name="connsiteY1" fmla="*/ 31343 h 31864"/>
              <a:gd name="connsiteX2" fmla="*/ 10000 w 10000"/>
              <a:gd name="connsiteY2" fmla="*/ 3126 h 31864"/>
              <a:gd name="connsiteX3" fmla="*/ 10000 w 10000"/>
              <a:gd name="connsiteY3" fmla="*/ 101 h 31864"/>
              <a:gd name="connsiteX4" fmla="*/ 0 w 10000"/>
              <a:gd name="connsiteY4" fmla="*/ 0 h 31864"/>
              <a:gd name="connsiteX0" fmla="*/ 0 w 8050"/>
              <a:gd name="connsiteY0" fmla="*/ 60347 h 62061"/>
              <a:gd name="connsiteX1" fmla="*/ 4350 w 8050"/>
              <a:gd name="connsiteY1" fmla="*/ 31242 h 62061"/>
              <a:gd name="connsiteX2" fmla="*/ 8050 w 8050"/>
              <a:gd name="connsiteY2" fmla="*/ 3025 h 62061"/>
              <a:gd name="connsiteX3" fmla="*/ 8050 w 8050"/>
              <a:gd name="connsiteY3" fmla="*/ 0 h 62061"/>
              <a:gd name="connsiteX4" fmla="*/ 0 w 8050"/>
              <a:gd name="connsiteY4" fmla="*/ 60347 h 62061"/>
              <a:gd name="connsiteX0" fmla="*/ 0 w 10000"/>
              <a:gd name="connsiteY0" fmla="*/ 9724 h 10000"/>
              <a:gd name="connsiteX1" fmla="*/ 5776 w 10000"/>
              <a:gd name="connsiteY1" fmla="*/ 4673 h 10000"/>
              <a:gd name="connsiteX2" fmla="*/ 10000 w 10000"/>
              <a:gd name="connsiteY2" fmla="*/ 487 h 10000"/>
              <a:gd name="connsiteX3" fmla="*/ 10000 w 10000"/>
              <a:gd name="connsiteY3" fmla="*/ 0 h 10000"/>
              <a:gd name="connsiteX4" fmla="*/ 0 w 10000"/>
              <a:gd name="connsiteY4" fmla="*/ 9724 h 10000"/>
              <a:gd name="connsiteX0" fmla="*/ 0 w 10000"/>
              <a:gd name="connsiteY0" fmla="*/ 9740 h 10016"/>
              <a:gd name="connsiteX1" fmla="*/ 5776 w 10000"/>
              <a:gd name="connsiteY1" fmla="*/ 4689 h 10016"/>
              <a:gd name="connsiteX2" fmla="*/ 10000 w 10000"/>
              <a:gd name="connsiteY2" fmla="*/ 503 h 10016"/>
              <a:gd name="connsiteX3" fmla="*/ 8012 w 10000"/>
              <a:gd name="connsiteY3" fmla="*/ 0 h 10016"/>
              <a:gd name="connsiteX4" fmla="*/ 0 w 10000"/>
              <a:gd name="connsiteY4" fmla="*/ 9740 h 10016"/>
              <a:gd name="connsiteX0" fmla="*/ 0 w 10062"/>
              <a:gd name="connsiteY0" fmla="*/ 9740 h 10016"/>
              <a:gd name="connsiteX1" fmla="*/ 5776 w 10062"/>
              <a:gd name="connsiteY1" fmla="*/ 4689 h 10016"/>
              <a:gd name="connsiteX2" fmla="*/ 10062 w 10062"/>
              <a:gd name="connsiteY2" fmla="*/ 0 h 10016"/>
              <a:gd name="connsiteX3" fmla="*/ 8012 w 10062"/>
              <a:gd name="connsiteY3" fmla="*/ 0 h 10016"/>
              <a:gd name="connsiteX4" fmla="*/ 0 w 10062"/>
              <a:gd name="connsiteY4" fmla="*/ 9740 h 10016"/>
              <a:gd name="connsiteX0" fmla="*/ 0 w 10062"/>
              <a:gd name="connsiteY0" fmla="*/ 9740 h 10016"/>
              <a:gd name="connsiteX1" fmla="*/ 5776 w 10062"/>
              <a:gd name="connsiteY1" fmla="*/ 4689 h 10016"/>
              <a:gd name="connsiteX2" fmla="*/ 10062 w 10062"/>
              <a:gd name="connsiteY2" fmla="*/ 0 h 10016"/>
              <a:gd name="connsiteX3" fmla="*/ 8012 w 10062"/>
              <a:gd name="connsiteY3" fmla="*/ 0 h 10016"/>
              <a:gd name="connsiteX4" fmla="*/ 0 w 10062"/>
              <a:gd name="connsiteY4" fmla="*/ 9740 h 10016"/>
              <a:gd name="connsiteX0" fmla="*/ 0 w 10062"/>
              <a:gd name="connsiteY0" fmla="*/ 9740 h 10016"/>
              <a:gd name="connsiteX1" fmla="*/ 6149 w 10062"/>
              <a:gd name="connsiteY1" fmla="*/ 4148 h 10016"/>
              <a:gd name="connsiteX2" fmla="*/ 10062 w 10062"/>
              <a:gd name="connsiteY2" fmla="*/ 0 h 10016"/>
              <a:gd name="connsiteX3" fmla="*/ 8012 w 10062"/>
              <a:gd name="connsiteY3" fmla="*/ 0 h 10016"/>
              <a:gd name="connsiteX4" fmla="*/ 0 w 10062"/>
              <a:gd name="connsiteY4" fmla="*/ 9740 h 10016"/>
              <a:gd name="connsiteX0" fmla="*/ 0 w 10621"/>
              <a:gd name="connsiteY0" fmla="*/ 9018 h 9294"/>
              <a:gd name="connsiteX1" fmla="*/ 6708 w 10621"/>
              <a:gd name="connsiteY1" fmla="*/ 4148 h 9294"/>
              <a:gd name="connsiteX2" fmla="*/ 10621 w 10621"/>
              <a:gd name="connsiteY2" fmla="*/ 0 h 9294"/>
              <a:gd name="connsiteX3" fmla="*/ 8571 w 10621"/>
              <a:gd name="connsiteY3" fmla="*/ 0 h 9294"/>
              <a:gd name="connsiteX4" fmla="*/ 0 w 10621"/>
              <a:gd name="connsiteY4" fmla="*/ 9018 h 9294"/>
              <a:gd name="connsiteX0" fmla="*/ 0 w 10000"/>
              <a:gd name="connsiteY0" fmla="*/ 9703 h 9703"/>
              <a:gd name="connsiteX1" fmla="*/ 6316 w 10000"/>
              <a:gd name="connsiteY1" fmla="*/ 4463 h 9703"/>
              <a:gd name="connsiteX2" fmla="*/ 10000 w 10000"/>
              <a:gd name="connsiteY2" fmla="*/ 0 h 9703"/>
              <a:gd name="connsiteX3" fmla="*/ 8070 w 10000"/>
              <a:gd name="connsiteY3" fmla="*/ 0 h 9703"/>
              <a:gd name="connsiteX4" fmla="*/ 0 w 10000"/>
              <a:gd name="connsiteY4" fmla="*/ 9703 h 9703"/>
              <a:gd name="connsiteX0" fmla="*/ 0 w 9474"/>
              <a:gd name="connsiteY0" fmla="*/ 10600 h 10600"/>
              <a:gd name="connsiteX1" fmla="*/ 5790 w 9474"/>
              <a:gd name="connsiteY1" fmla="*/ 4600 h 10600"/>
              <a:gd name="connsiteX2" fmla="*/ 9474 w 9474"/>
              <a:gd name="connsiteY2" fmla="*/ 0 h 10600"/>
              <a:gd name="connsiteX3" fmla="*/ 7544 w 9474"/>
              <a:gd name="connsiteY3" fmla="*/ 0 h 10600"/>
              <a:gd name="connsiteX4" fmla="*/ 0 w 9474"/>
              <a:gd name="connsiteY4" fmla="*/ 10600 h 106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6365 w 10000"/>
              <a:gd name="connsiteY4" fmla="*/ 2770 h 10000"/>
              <a:gd name="connsiteX5" fmla="*/ 0 w 10000"/>
              <a:gd name="connsiteY5" fmla="*/ 10000 h 10000"/>
              <a:gd name="connsiteX0" fmla="*/ 0 w 10032"/>
              <a:gd name="connsiteY0" fmla="*/ 10000 h 10000"/>
              <a:gd name="connsiteX1" fmla="*/ 6111 w 10032"/>
              <a:gd name="connsiteY1" fmla="*/ 4340 h 10000"/>
              <a:gd name="connsiteX2" fmla="*/ 8155 w 10032"/>
              <a:gd name="connsiteY2" fmla="*/ 2201 h 10000"/>
              <a:gd name="connsiteX3" fmla="*/ 10000 w 10032"/>
              <a:gd name="connsiteY3" fmla="*/ 0 h 10000"/>
              <a:gd name="connsiteX4" fmla="*/ 7963 w 10032"/>
              <a:gd name="connsiteY4" fmla="*/ 0 h 10000"/>
              <a:gd name="connsiteX5" fmla="*/ 6365 w 10032"/>
              <a:gd name="connsiteY5" fmla="*/ 2770 h 10000"/>
              <a:gd name="connsiteX6" fmla="*/ 0 w 10032"/>
              <a:gd name="connsiteY6" fmla="*/ 10000 h 10000"/>
              <a:gd name="connsiteX0" fmla="*/ 0 w 9956"/>
              <a:gd name="connsiteY0" fmla="*/ 10002 h 10002"/>
              <a:gd name="connsiteX1" fmla="*/ 6111 w 9956"/>
              <a:gd name="connsiteY1" fmla="*/ 4342 h 10002"/>
              <a:gd name="connsiteX2" fmla="*/ 8155 w 9956"/>
              <a:gd name="connsiteY2" fmla="*/ 2203 h 10002"/>
              <a:gd name="connsiteX3" fmla="*/ 9924 w 9956"/>
              <a:gd name="connsiteY3" fmla="*/ 0 h 10002"/>
              <a:gd name="connsiteX4" fmla="*/ 7963 w 9956"/>
              <a:gd name="connsiteY4" fmla="*/ 2 h 10002"/>
              <a:gd name="connsiteX5" fmla="*/ 6365 w 9956"/>
              <a:gd name="connsiteY5" fmla="*/ 2772 h 10002"/>
              <a:gd name="connsiteX6" fmla="*/ 0 w 9956"/>
              <a:gd name="connsiteY6" fmla="*/ 10002 h 10002"/>
              <a:gd name="connsiteX0" fmla="*/ 0 w 10000"/>
              <a:gd name="connsiteY0" fmla="*/ 10000 h 10000"/>
              <a:gd name="connsiteX1" fmla="*/ 6138 w 10000"/>
              <a:gd name="connsiteY1" fmla="*/ 4341 h 10000"/>
              <a:gd name="connsiteX2" fmla="*/ 8191 w 10000"/>
              <a:gd name="connsiteY2" fmla="*/ 2203 h 10000"/>
              <a:gd name="connsiteX3" fmla="*/ 9968 w 10000"/>
              <a:gd name="connsiteY3" fmla="*/ 0 h 10000"/>
              <a:gd name="connsiteX4" fmla="*/ 7998 w 10000"/>
              <a:gd name="connsiteY4" fmla="*/ 2 h 10000"/>
              <a:gd name="connsiteX5" fmla="*/ 6393 w 10000"/>
              <a:gd name="connsiteY5" fmla="*/ 2771 h 10000"/>
              <a:gd name="connsiteX6" fmla="*/ 0 w 10000"/>
              <a:gd name="connsiteY6" fmla="*/ 10000 h 10000"/>
              <a:gd name="connsiteX0" fmla="*/ 0 w 10000"/>
              <a:gd name="connsiteY0" fmla="*/ 10000 h 10000"/>
              <a:gd name="connsiteX1" fmla="*/ 6138 w 10000"/>
              <a:gd name="connsiteY1" fmla="*/ 4341 h 10000"/>
              <a:gd name="connsiteX2" fmla="*/ 8191 w 10000"/>
              <a:gd name="connsiteY2" fmla="*/ 2203 h 10000"/>
              <a:gd name="connsiteX3" fmla="*/ 9968 w 10000"/>
              <a:gd name="connsiteY3" fmla="*/ 0 h 10000"/>
              <a:gd name="connsiteX4" fmla="*/ 6393 w 10000"/>
              <a:gd name="connsiteY4" fmla="*/ 2771 h 10000"/>
              <a:gd name="connsiteX5" fmla="*/ 0 w 10000"/>
              <a:gd name="connsiteY5" fmla="*/ 10000 h 10000"/>
              <a:gd name="connsiteX0" fmla="*/ 0 w 8501"/>
              <a:gd name="connsiteY0" fmla="*/ 8217 h 8217"/>
              <a:gd name="connsiteX1" fmla="*/ 6138 w 8501"/>
              <a:gd name="connsiteY1" fmla="*/ 2558 h 8217"/>
              <a:gd name="connsiteX2" fmla="*/ 8191 w 8501"/>
              <a:gd name="connsiteY2" fmla="*/ 420 h 8217"/>
              <a:gd name="connsiteX3" fmla="*/ 8000 w 8501"/>
              <a:gd name="connsiteY3" fmla="*/ 37 h 8217"/>
              <a:gd name="connsiteX4" fmla="*/ 6393 w 8501"/>
              <a:gd name="connsiteY4" fmla="*/ 988 h 8217"/>
              <a:gd name="connsiteX5" fmla="*/ 0 w 8501"/>
              <a:gd name="connsiteY5" fmla="*/ 8217 h 8217"/>
              <a:gd name="connsiteX0" fmla="*/ 0 w 10000"/>
              <a:gd name="connsiteY0" fmla="*/ 10000 h 10000"/>
              <a:gd name="connsiteX1" fmla="*/ 7220 w 10000"/>
              <a:gd name="connsiteY1" fmla="*/ 3113 h 10000"/>
              <a:gd name="connsiteX2" fmla="*/ 9635 w 10000"/>
              <a:gd name="connsiteY2" fmla="*/ 511 h 10000"/>
              <a:gd name="connsiteX3" fmla="*/ 9411 w 10000"/>
              <a:gd name="connsiteY3" fmla="*/ 45 h 10000"/>
              <a:gd name="connsiteX4" fmla="*/ 7520 w 10000"/>
              <a:gd name="connsiteY4" fmla="*/ 1202 h 10000"/>
              <a:gd name="connsiteX5" fmla="*/ 0 w 10000"/>
              <a:gd name="connsiteY5" fmla="*/ 10000 h 10000"/>
              <a:gd name="connsiteX0" fmla="*/ 0 w 9693"/>
              <a:gd name="connsiteY0" fmla="*/ 9960 h 9960"/>
              <a:gd name="connsiteX1" fmla="*/ 7220 w 9693"/>
              <a:gd name="connsiteY1" fmla="*/ 3073 h 9960"/>
              <a:gd name="connsiteX2" fmla="*/ 9635 w 9693"/>
              <a:gd name="connsiteY2" fmla="*/ 471 h 9960"/>
              <a:gd name="connsiteX3" fmla="*/ 9411 w 9693"/>
              <a:gd name="connsiteY3" fmla="*/ 5 h 9960"/>
              <a:gd name="connsiteX4" fmla="*/ 7520 w 9693"/>
              <a:gd name="connsiteY4" fmla="*/ 1162 h 9960"/>
              <a:gd name="connsiteX5" fmla="*/ 0 w 9693"/>
              <a:gd name="connsiteY5" fmla="*/ 9960 h 9960"/>
              <a:gd name="connsiteX0" fmla="*/ 0 w 10000"/>
              <a:gd name="connsiteY0" fmla="*/ 10000 h 10000"/>
              <a:gd name="connsiteX1" fmla="*/ 7449 w 10000"/>
              <a:gd name="connsiteY1" fmla="*/ 3085 h 10000"/>
              <a:gd name="connsiteX2" fmla="*/ 9940 w 10000"/>
              <a:gd name="connsiteY2" fmla="*/ 473 h 10000"/>
              <a:gd name="connsiteX3" fmla="*/ 9709 w 10000"/>
              <a:gd name="connsiteY3" fmla="*/ 5 h 10000"/>
              <a:gd name="connsiteX4" fmla="*/ 7758 w 10000"/>
              <a:gd name="connsiteY4" fmla="*/ 1167 h 10000"/>
              <a:gd name="connsiteX5" fmla="*/ 0 w 10000"/>
              <a:gd name="connsiteY5" fmla="*/ 10000 h 10000"/>
              <a:gd name="connsiteX0" fmla="*/ 0 w 10000"/>
              <a:gd name="connsiteY0" fmla="*/ 10000 h 10000"/>
              <a:gd name="connsiteX1" fmla="*/ 7304 w 10000"/>
              <a:gd name="connsiteY1" fmla="*/ 3573 h 10000"/>
              <a:gd name="connsiteX2" fmla="*/ 9940 w 10000"/>
              <a:gd name="connsiteY2" fmla="*/ 473 h 10000"/>
              <a:gd name="connsiteX3" fmla="*/ 9709 w 10000"/>
              <a:gd name="connsiteY3" fmla="*/ 5 h 10000"/>
              <a:gd name="connsiteX4" fmla="*/ 7758 w 10000"/>
              <a:gd name="connsiteY4" fmla="*/ 1167 h 10000"/>
              <a:gd name="connsiteX5" fmla="*/ 0 w 10000"/>
              <a:gd name="connsiteY5" fmla="*/ 10000 h 10000"/>
              <a:gd name="connsiteX0" fmla="*/ 0 w 10000"/>
              <a:gd name="connsiteY0" fmla="*/ 10000 h 10000"/>
              <a:gd name="connsiteX1" fmla="*/ 7304 w 10000"/>
              <a:gd name="connsiteY1" fmla="*/ 3573 h 10000"/>
              <a:gd name="connsiteX2" fmla="*/ 9940 w 10000"/>
              <a:gd name="connsiteY2" fmla="*/ 473 h 10000"/>
              <a:gd name="connsiteX3" fmla="*/ 9709 w 10000"/>
              <a:gd name="connsiteY3" fmla="*/ 5 h 10000"/>
              <a:gd name="connsiteX4" fmla="*/ 7758 w 10000"/>
              <a:gd name="connsiteY4" fmla="*/ 1167 h 10000"/>
              <a:gd name="connsiteX5" fmla="*/ 0 w 10000"/>
              <a:gd name="connsiteY5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4004" y="6834"/>
                  <a:pt x="5273" y="5610"/>
                  <a:pt x="7304" y="3573"/>
                </a:cubicBezTo>
                <a:cubicBezTo>
                  <a:pt x="9095" y="1763"/>
                  <a:pt x="9565" y="986"/>
                  <a:pt x="9940" y="473"/>
                </a:cubicBezTo>
                <a:cubicBezTo>
                  <a:pt x="10000" y="504"/>
                  <a:pt x="9732" y="0"/>
                  <a:pt x="9709" y="5"/>
                </a:cubicBezTo>
                <a:lnTo>
                  <a:pt x="7758" y="1167"/>
                </a:lnTo>
                <a:cubicBezTo>
                  <a:pt x="5727" y="4767"/>
                  <a:pt x="27" y="9689"/>
                  <a:pt x="0" y="10000"/>
                </a:cubicBez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alpha val="32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41300" dir="5400000" sx="141000" sy="141000" algn="t" rotWithShape="0">
              <a:schemeClr val="accent5">
                <a:lumMod val="75000"/>
                <a:alpha val="69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1" name="Title Placeholder 8"/>
          <p:cNvSpPr>
            <a:spLocks noGrp="1"/>
          </p:cNvSpPr>
          <p:nvPr>
            <p:ph type="title"/>
          </p:nvPr>
        </p:nvSpPr>
        <p:spPr bwMode="auto">
          <a:xfrm>
            <a:off x="719138" y="704850"/>
            <a:ext cx="7705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719138" y="1935163"/>
            <a:ext cx="770572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85125" y="6356350"/>
            <a:ext cx="442913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C2577"/>
                </a:solidFill>
              </a:defRPr>
            </a:lvl1pPr>
          </a:lstStyle>
          <a:p>
            <a:fld id="{0A45BBC9-FEAF-423B-96BD-16386D38B6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21435692">
            <a:off x="160543" y="98619"/>
            <a:ext cx="4147837" cy="834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10000"/>
              <a:gd name="connsiteY0" fmla="*/ 9156 h 9785"/>
              <a:gd name="connsiteX1" fmla="*/ 2259 w 10000"/>
              <a:gd name="connsiteY1" fmla="*/ 1383 h 9785"/>
              <a:gd name="connsiteX2" fmla="*/ 7121 w 10000"/>
              <a:gd name="connsiteY2" fmla="*/ 9555 h 9785"/>
              <a:gd name="connsiteX3" fmla="*/ 10000 w 10000"/>
              <a:gd name="connsiteY3" fmla="*/ 0 h 9785"/>
              <a:gd name="connsiteX0" fmla="*/ 0 w 10000"/>
              <a:gd name="connsiteY0" fmla="*/ 9357 h 9357"/>
              <a:gd name="connsiteX1" fmla="*/ 2259 w 10000"/>
              <a:gd name="connsiteY1" fmla="*/ 1413 h 9357"/>
              <a:gd name="connsiteX2" fmla="*/ 4050 w 10000"/>
              <a:gd name="connsiteY2" fmla="*/ 2649 h 9357"/>
              <a:gd name="connsiteX3" fmla="*/ 10000 w 10000"/>
              <a:gd name="connsiteY3" fmla="*/ 0 h 9357"/>
              <a:gd name="connsiteX0" fmla="*/ 0 w 10000"/>
              <a:gd name="connsiteY0" fmla="*/ 13285 h 13285"/>
              <a:gd name="connsiteX1" fmla="*/ 2270 w 10000"/>
              <a:gd name="connsiteY1" fmla="*/ 1195 h 13285"/>
              <a:gd name="connsiteX2" fmla="*/ 4050 w 10000"/>
              <a:gd name="connsiteY2" fmla="*/ 6116 h 13285"/>
              <a:gd name="connsiteX3" fmla="*/ 10000 w 10000"/>
              <a:gd name="connsiteY3" fmla="*/ 3285 h 13285"/>
              <a:gd name="connsiteX0" fmla="*/ 0 w 10000"/>
              <a:gd name="connsiteY0" fmla="*/ 13285 h 13285"/>
              <a:gd name="connsiteX1" fmla="*/ 2270 w 10000"/>
              <a:gd name="connsiteY1" fmla="*/ 1195 h 13285"/>
              <a:gd name="connsiteX2" fmla="*/ 4050 w 10000"/>
              <a:gd name="connsiteY2" fmla="*/ 6116 h 13285"/>
              <a:gd name="connsiteX3" fmla="*/ 10000 w 10000"/>
              <a:gd name="connsiteY3" fmla="*/ 3285 h 13285"/>
              <a:gd name="connsiteX0" fmla="*/ 0 w 10000"/>
              <a:gd name="connsiteY0" fmla="*/ 13285 h 13285"/>
              <a:gd name="connsiteX1" fmla="*/ 2270 w 10000"/>
              <a:gd name="connsiteY1" fmla="*/ 1195 h 13285"/>
              <a:gd name="connsiteX2" fmla="*/ 4050 w 10000"/>
              <a:gd name="connsiteY2" fmla="*/ 6116 h 13285"/>
              <a:gd name="connsiteX3" fmla="*/ 10000 w 10000"/>
              <a:gd name="connsiteY3" fmla="*/ 3285 h 13285"/>
              <a:gd name="connsiteX0" fmla="*/ 0 w 10000"/>
              <a:gd name="connsiteY0" fmla="*/ 14432 h 14432"/>
              <a:gd name="connsiteX1" fmla="*/ 2270 w 10000"/>
              <a:gd name="connsiteY1" fmla="*/ 2342 h 14432"/>
              <a:gd name="connsiteX2" fmla="*/ 4462 w 10000"/>
              <a:gd name="connsiteY2" fmla="*/ 348 h 14432"/>
              <a:gd name="connsiteX3" fmla="*/ 10000 w 10000"/>
              <a:gd name="connsiteY3" fmla="*/ 4432 h 14432"/>
              <a:gd name="connsiteX0" fmla="*/ 0 w 10000"/>
              <a:gd name="connsiteY0" fmla="*/ 14084 h 14084"/>
              <a:gd name="connsiteX1" fmla="*/ 2270 w 10000"/>
              <a:gd name="connsiteY1" fmla="*/ 1994 h 14084"/>
              <a:gd name="connsiteX2" fmla="*/ 4462 w 10000"/>
              <a:gd name="connsiteY2" fmla="*/ 0 h 14084"/>
              <a:gd name="connsiteX3" fmla="*/ 10000 w 10000"/>
              <a:gd name="connsiteY3" fmla="*/ 4084 h 14084"/>
              <a:gd name="connsiteX0" fmla="*/ 0 w 4462"/>
              <a:gd name="connsiteY0" fmla="*/ 14084 h 14084"/>
              <a:gd name="connsiteX1" fmla="*/ 2270 w 4462"/>
              <a:gd name="connsiteY1" fmla="*/ 1994 h 14084"/>
              <a:gd name="connsiteX2" fmla="*/ 4462 w 4462"/>
              <a:gd name="connsiteY2" fmla="*/ 0 h 14084"/>
              <a:gd name="connsiteX0" fmla="*/ 0 w 10000"/>
              <a:gd name="connsiteY0" fmla="*/ 10000 h 10000"/>
              <a:gd name="connsiteX1" fmla="*/ 5087 w 10000"/>
              <a:gd name="connsiteY1" fmla="*/ 1416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7 w 10000"/>
              <a:gd name="connsiteY1" fmla="*/ 1416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4702 w 10000"/>
              <a:gd name="connsiteY1" fmla="*/ 2179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4527 w 10000"/>
              <a:gd name="connsiteY1" fmla="*/ 2138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4527 w 10000"/>
              <a:gd name="connsiteY1" fmla="*/ 2138 h 10000"/>
              <a:gd name="connsiteX2" fmla="*/ 10000 w 10000"/>
              <a:gd name="connsiteY2" fmla="*/ 0 h 10000"/>
              <a:gd name="connsiteX0" fmla="*/ 0 w 10145"/>
              <a:gd name="connsiteY0" fmla="*/ 9966 h 9966"/>
              <a:gd name="connsiteX1" fmla="*/ 4527 w 10145"/>
              <a:gd name="connsiteY1" fmla="*/ 2104 h 9966"/>
              <a:gd name="connsiteX2" fmla="*/ 10145 w 10145"/>
              <a:gd name="connsiteY2" fmla="*/ 0 h 9966"/>
              <a:gd name="connsiteX0" fmla="*/ 0 w 10000"/>
              <a:gd name="connsiteY0" fmla="*/ 10000 h 10000"/>
              <a:gd name="connsiteX1" fmla="*/ 4462 w 10000"/>
              <a:gd name="connsiteY1" fmla="*/ 2111 h 10000"/>
              <a:gd name="connsiteX2" fmla="*/ 10000 w 10000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869" y="6392"/>
                  <a:pt x="2070" y="5949"/>
                  <a:pt x="4462" y="2111"/>
                </a:cubicBezTo>
                <a:cubicBezTo>
                  <a:pt x="7202" y="1785"/>
                  <a:pt x="7138" y="1578"/>
                  <a:pt x="10000" y="0"/>
                </a:cubicBezTo>
              </a:path>
            </a:pathLst>
          </a:custGeom>
          <a:noFill/>
          <a:ln w="10795" cap="flat" cmpd="sng" algn="ctr">
            <a:gradFill>
              <a:gsLst>
                <a:gs pos="74000">
                  <a:schemeClr val="accent3">
                    <a:shade val="75000"/>
                  </a:schemeClr>
                </a:gs>
                <a:gs pos="86000">
                  <a:schemeClr val="tx1">
                    <a:alpha val="29000"/>
                  </a:schemeClr>
                </a:gs>
                <a:gs pos="16000">
                  <a:schemeClr val="accent2">
                    <a:shade val="75000"/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2855975">
            <a:off x="6418251" y="-945079"/>
            <a:ext cx="1808124" cy="32825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10000"/>
              <a:gd name="connsiteY0" fmla="*/ 10000 h 10000"/>
              <a:gd name="connsiteX1" fmla="*/ 9205 w 10000"/>
              <a:gd name="connsiteY1" fmla="*/ 1120 h 10000"/>
              <a:gd name="connsiteX2" fmla="*/ 10000 w 10000"/>
              <a:gd name="connsiteY2" fmla="*/ 0 h 10000"/>
              <a:gd name="connsiteX0" fmla="*/ 0 w 10271"/>
              <a:gd name="connsiteY0" fmla="*/ 9672 h 9672"/>
              <a:gd name="connsiteX1" fmla="*/ 9205 w 10271"/>
              <a:gd name="connsiteY1" fmla="*/ 792 h 9672"/>
              <a:gd name="connsiteX2" fmla="*/ 10271 w 10271"/>
              <a:gd name="connsiteY2" fmla="*/ 0 h 9672"/>
              <a:gd name="connsiteX0" fmla="*/ 0 w 8962"/>
              <a:gd name="connsiteY0" fmla="*/ 9181 h 9181"/>
              <a:gd name="connsiteX1" fmla="*/ 8962 w 8962"/>
              <a:gd name="connsiteY1" fmla="*/ 0 h 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2" h="9181">
                <a:moveTo>
                  <a:pt x="0" y="9181"/>
                </a:moveTo>
                <a:lnTo>
                  <a:pt x="8962" y="0"/>
                </a:lnTo>
              </a:path>
            </a:pathLst>
          </a:custGeom>
          <a:noFill/>
          <a:ln w="9525" cap="flat" cmpd="sng" algn="ctr">
            <a:gradFill>
              <a:gsLst>
                <a:gs pos="90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12700" y="-12700"/>
            <a:ext cx="4156075" cy="11207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10 w 10000"/>
              <a:gd name="connsiteY0" fmla="*/ 2088 h 12058"/>
              <a:gd name="connsiteX1" fmla="*/ 2261 w 10000"/>
              <a:gd name="connsiteY1" fmla="*/ 0 h 12058"/>
              <a:gd name="connsiteX2" fmla="*/ 7578 w 10000"/>
              <a:gd name="connsiteY2" fmla="*/ 7653 h 12058"/>
              <a:gd name="connsiteX3" fmla="*/ 9990 w 10000"/>
              <a:gd name="connsiteY3" fmla="*/ 2896 h 12058"/>
              <a:gd name="connsiteX4" fmla="*/ 10000 w 10000"/>
              <a:gd name="connsiteY4" fmla="*/ 5305 h 12058"/>
              <a:gd name="connsiteX5" fmla="*/ 7453 w 10000"/>
              <a:gd name="connsiteY5" fmla="*/ 8750 h 12058"/>
              <a:gd name="connsiteX6" fmla="*/ 2578 w 10000"/>
              <a:gd name="connsiteY6" fmla="*/ 5122 h 12058"/>
              <a:gd name="connsiteX7" fmla="*/ 0 w 10000"/>
              <a:gd name="connsiteY7" fmla="*/ 12058 h 12058"/>
              <a:gd name="connsiteX8" fmla="*/ 10 w 10000"/>
              <a:gd name="connsiteY8" fmla="*/ 2088 h 12058"/>
              <a:gd name="connsiteX0" fmla="*/ 10 w 10000"/>
              <a:gd name="connsiteY0" fmla="*/ 2088 h 8781"/>
              <a:gd name="connsiteX1" fmla="*/ 2261 w 10000"/>
              <a:gd name="connsiteY1" fmla="*/ 0 h 8781"/>
              <a:gd name="connsiteX2" fmla="*/ 7578 w 10000"/>
              <a:gd name="connsiteY2" fmla="*/ 7653 h 8781"/>
              <a:gd name="connsiteX3" fmla="*/ 9990 w 10000"/>
              <a:gd name="connsiteY3" fmla="*/ 2896 h 8781"/>
              <a:gd name="connsiteX4" fmla="*/ 10000 w 10000"/>
              <a:gd name="connsiteY4" fmla="*/ 5305 h 8781"/>
              <a:gd name="connsiteX5" fmla="*/ 7453 w 10000"/>
              <a:gd name="connsiteY5" fmla="*/ 8750 h 8781"/>
              <a:gd name="connsiteX6" fmla="*/ 2578 w 10000"/>
              <a:gd name="connsiteY6" fmla="*/ 5122 h 8781"/>
              <a:gd name="connsiteX7" fmla="*/ 0 w 10000"/>
              <a:gd name="connsiteY7" fmla="*/ 8232 h 8781"/>
              <a:gd name="connsiteX8" fmla="*/ 10 w 10000"/>
              <a:gd name="connsiteY8" fmla="*/ 2088 h 8781"/>
              <a:gd name="connsiteX0" fmla="*/ 10 w 10000"/>
              <a:gd name="connsiteY0" fmla="*/ 2378 h 10842"/>
              <a:gd name="connsiteX1" fmla="*/ 2261 w 10000"/>
              <a:gd name="connsiteY1" fmla="*/ 0 h 10842"/>
              <a:gd name="connsiteX2" fmla="*/ 7578 w 10000"/>
              <a:gd name="connsiteY2" fmla="*/ 8715 h 10842"/>
              <a:gd name="connsiteX3" fmla="*/ 9990 w 10000"/>
              <a:gd name="connsiteY3" fmla="*/ 3298 h 10842"/>
              <a:gd name="connsiteX4" fmla="*/ 10000 w 10000"/>
              <a:gd name="connsiteY4" fmla="*/ 6041 h 10842"/>
              <a:gd name="connsiteX5" fmla="*/ 7453 w 10000"/>
              <a:gd name="connsiteY5" fmla="*/ 9965 h 10842"/>
              <a:gd name="connsiteX6" fmla="*/ 2261 w 10000"/>
              <a:gd name="connsiteY6" fmla="*/ 781 h 10842"/>
              <a:gd name="connsiteX7" fmla="*/ 0 w 10000"/>
              <a:gd name="connsiteY7" fmla="*/ 9375 h 10842"/>
              <a:gd name="connsiteX8" fmla="*/ 10 w 10000"/>
              <a:gd name="connsiteY8" fmla="*/ 2378 h 10842"/>
              <a:gd name="connsiteX0" fmla="*/ 10 w 10000"/>
              <a:gd name="connsiteY0" fmla="*/ 2378 h 10842"/>
              <a:gd name="connsiteX1" fmla="*/ 2261 w 10000"/>
              <a:gd name="connsiteY1" fmla="*/ 0 h 10842"/>
              <a:gd name="connsiteX2" fmla="*/ 7578 w 10000"/>
              <a:gd name="connsiteY2" fmla="*/ 8715 h 10842"/>
              <a:gd name="connsiteX3" fmla="*/ 9990 w 10000"/>
              <a:gd name="connsiteY3" fmla="*/ 3298 h 10842"/>
              <a:gd name="connsiteX4" fmla="*/ 10000 w 10000"/>
              <a:gd name="connsiteY4" fmla="*/ 6041 h 10842"/>
              <a:gd name="connsiteX5" fmla="*/ 7453 w 10000"/>
              <a:gd name="connsiteY5" fmla="*/ 9965 h 10842"/>
              <a:gd name="connsiteX6" fmla="*/ 2261 w 10000"/>
              <a:gd name="connsiteY6" fmla="*/ 781 h 10842"/>
              <a:gd name="connsiteX7" fmla="*/ 0 w 10000"/>
              <a:gd name="connsiteY7" fmla="*/ 9375 h 10842"/>
              <a:gd name="connsiteX8" fmla="*/ 10 w 10000"/>
              <a:gd name="connsiteY8" fmla="*/ 2378 h 10842"/>
              <a:gd name="connsiteX0" fmla="*/ 10 w 10000"/>
              <a:gd name="connsiteY0" fmla="*/ 3003 h 11597"/>
              <a:gd name="connsiteX1" fmla="*/ 2261 w 10000"/>
              <a:gd name="connsiteY1" fmla="*/ 625 h 11597"/>
              <a:gd name="connsiteX2" fmla="*/ 7578 w 10000"/>
              <a:gd name="connsiteY2" fmla="*/ 9340 h 11597"/>
              <a:gd name="connsiteX3" fmla="*/ 9990 w 10000"/>
              <a:gd name="connsiteY3" fmla="*/ 3923 h 11597"/>
              <a:gd name="connsiteX4" fmla="*/ 10000 w 10000"/>
              <a:gd name="connsiteY4" fmla="*/ 6666 h 11597"/>
              <a:gd name="connsiteX5" fmla="*/ 7453 w 10000"/>
              <a:gd name="connsiteY5" fmla="*/ 10590 h 11597"/>
              <a:gd name="connsiteX6" fmla="*/ 2261 w 10000"/>
              <a:gd name="connsiteY6" fmla="*/ 625 h 11597"/>
              <a:gd name="connsiteX7" fmla="*/ 0 w 10000"/>
              <a:gd name="connsiteY7" fmla="*/ 10000 h 11597"/>
              <a:gd name="connsiteX8" fmla="*/ 10 w 10000"/>
              <a:gd name="connsiteY8" fmla="*/ 3003 h 11597"/>
              <a:gd name="connsiteX0" fmla="*/ 10 w 10000"/>
              <a:gd name="connsiteY0" fmla="*/ 2378 h 10581"/>
              <a:gd name="connsiteX1" fmla="*/ 2261 w 10000"/>
              <a:gd name="connsiteY1" fmla="*/ 0 h 10581"/>
              <a:gd name="connsiteX2" fmla="*/ 7578 w 10000"/>
              <a:gd name="connsiteY2" fmla="*/ 8715 h 10581"/>
              <a:gd name="connsiteX3" fmla="*/ 9990 w 10000"/>
              <a:gd name="connsiteY3" fmla="*/ 3298 h 10581"/>
              <a:gd name="connsiteX4" fmla="*/ 10000 w 10000"/>
              <a:gd name="connsiteY4" fmla="*/ 6041 h 10581"/>
              <a:gd name="connsiteX5" fmla="*/ 7453 w 10000"/>
              <a:gd name="connsiteY5" fmla="*/ 9965 h 10581"/>
              <a:gd name="connsiteX6" fmla="*/ 2339 w 10000"/>
              <a:gd name="connsiteY6" fmla="*/ 2344 h 10581"/>
              <a:gd name="connsiteX7" fmla="*/ 0 w 10000"/>
              <a:gd name="connsiteY7" fmla="*/ 9375 h 10581"/>
              <a:gd name="connsiteX8" fmla="*/ 10 w 10000"/>
              <a:gd name="connsiteY8" fmla="*/ 2378 h 10581"/>
              <a:gd name="connsiteX0" fmla="*/ 10 w 10000"/>
              <a:gd name="connsiteY0" fmla="*/ 2378 h 10260"/>
              <a:gd name="connsiteX1" fmla="*/ 2261 w 10000"/>
              <a:gd name="connsiteY1" fmla="*/ 0 h 10260"/>
              <a:gd name="connsiteX2" fmla="*/ 7578 w 10000"/>
              <a:gd name="connsiteY2" fmla="*/ 8715 h 10260"/>
              <a:gd name="connsiteX3" fmla="*/ 9990 w 10000"/>
              <a:gd name="connsiteY3" fmla="*/ 3298 h 10260"/>
              <a:gd name="connsiteX4" fmla="*/ 10000 w 10000"/>
              <a:gd name="connsiteY4" fmla="*/ 6041 h 10260"/>
              <a:gd name="connsiteX5" fmla="*/ 7453 w 10000"/>
              <a:gd name="connsiteY5" fmla="*/ 9965 h 10260"/>
              <a:gd name="connsiteX6" fmla="*/ 2495 w 10000"/>
              <a:gd name="connsiteY6" fmla="*/ 7812 h 10260"/>
              <a:gd name="connsiteX7" fmla="*/ 0 w 10000"/>
              <a:gd name="connsiteY7" fmla="*/ 9375 h 10260"/>
              <a:gd name="connsiteX8" fmla="*/ 10 w 10000"/>
              <a:gd name="connsiteY8" fmla="*/ 2378 h 10260"/>
              <a:gd name="connsiteX0" fmla="*/ 10 w 10000"/>
              <a:gd name="connsiteY0" fmla="*/ 5271 h 13153"/>
              <a:gd name="connsiteX1" fmla="*/ 2261 w 10000"/>
              <a:gd name="connsiteY1" fmla="*/ 2893 h 13153"/>
              <a:gd name="connsiteX2" fmla="*/ 4444 w 10000"/>
              <a:gd name="connsiteY2" fmla="*/ 550 h 13153"/>
              <a:gd name="connsiteX3" fmla="*/ 9990 w 10000"/>
              <a:gd name="connsiteY3" fmla="*/ 6191 h 13153"/>
              <a:gd name="connsiteX4" fmla="*/ 10000 w 10000"/>
              <a:gd name="connsiteY4" fmla="*/ 8934 h 13153"/>
              <a:gd name="connsiteX5" fmla="*/ 7453 w 10000"/>
              <a:gd name="connsiteY5" fmla="*/ 12858 h 13153"/>
              <a:gd name="connsiteX6" fmla="*/ 2495 w 10000"/>
              <a:gd name="connsiteY6" fmla="*/ 10705 h 13153"/>
              <a:gd name="connsiteX7" fmla="*/ 0 w 10000"/>
              <a:gd name="connsiteY7" fmla="*/ 12268 h 13153"/>
              <a:gd name="connsiteX8" fmla="*/ 10 w 10000"/>
              <a:gd name="connsiteY8" fmla="*/ 5271 h 13153"/>
              <a:gd name="connsiteX0" fmla="*/ 10 w 10000"/>
              <a:gd name="connsiteY0" fmla="*/ 5271 h 13153"/>
              <a:gd name="connsiteX1" fmla="*/ 2261 w 10000"/>
              <a:gd name="connsiteY1" fmla="*/ 2893 h 13153"/>
              <a:gd name="connsiteX2" fmla="*/ 4444 w 10000"/>
              <a:gd name="connsiteY2" fmla="*/ 550 h 13153"/>
              <a:gd name="connsiteX3" fmla="*/ 9990 w 10000"/>
              <a:gd name="connsiteY3" fmla="*/ 6191 h 13153"/>
              <a:gd name="connsiteX4" fmla="*/ 10000 w 10000"/>
              <a:gd name="connsiteY4" fmla="*/ 8934 h 13153"/>
              <a:gd name="connsiteX5" fmla="*/ 7453 w 10000"/>
              <a:gd name="connsiteY5" fmla="*/ 12858 h 13153"/>
              <a:gd name="connsiteX6" fmla="*/ 2495 w 10000"/>
              <a:gd name="connsiteY6" fmla="*/ 10705 h 13153"/>
              <a:gd name="connsiteX7" fmla="*/ 0 w 10000"/>
              <a:gd name="connsiteY7" fmla="*/ 12268 h 13153"/>
              <a:gd name="connsiteX8" fmla="*/ 10 w 10000"/>
              <a:gd name="connsiteY8" fmla="*/ 5271 h 13153"/>
              <a:gd name="connsiteX0" fmla="*/ 10 w 10000"/>
              <a:gd name="connsiteY0" fmla="*/ 5271 h 13153"/>
              <a:gd name="connsiteX1" fmla="*/ 2261 w 10000"/>
              <a:gd name="connsiteY1" fmla="*/ 2893 h 13153"/>
              <a:gd name="connsiteX2" fmla="*/ 4444 w 10000"/>
              <a:gd name="connsiteY2" fmla="*/ 550 h 13153"/>
              <a:gd name="connsiteX3" fmla="*/ 9990 w 10000"/>
              <a:gd name="connsiteY3" fmla="*/ 6191 h 13153"/>
              <a:gd name="connsiteX4" fmla="*/ 10000 w 10000"/>
              <a:gd name="connsiteY4" fmla="*/ 8934 h 13153"/>
              <a:gd name="connsiteX5" fmla="*/ 7453 w 10000"/>
              <a:gd name="connsiteY5" fmla="*/ 12858 h 13153"/>
              <a:gd name="connsiteX6" fmla="*/ 2495 w 10000"/>
              <a:gd name="connsiteY6" fmla="*/ 10705 h 13153"/>
              <a:gd name="connsiteX7" fmla="*/ 0 w 10000"/>
              <a:gd name="connsiteY7" fmla="*/ 12268 h 13153"/>
              <a:gd name="connsiteX8" fmla="*/ 10 w 10000"/>
              <a:gd name="connsiteY8" fmla="*/ 5271 h 13153"/>
              <a:gd name="connsiteX0" fmla="*/ 10 w 10000"/>
              <a:gd name="connsiteY0" fmla="*/ 9409 h 17291"/>
              <a:gd name="connsiteX1" fmla="*/ 2261 w 10000"/>
              <a:gd name="connsiteY1" fmla="*/ 7031 h 17291"/>
              <a:gd name="connsiteX2" fmla="*/ 4444 w 10000"/>
              <a:gd name="connsiteY2" fmla="*/ 4688 h 17291"/>
              <a:gd name="connsiteX3" fmla="*/ 6159 w 10000"/>
              <a:gd name="connsiteY3" fmla="*/ 0 h 17291"/>
              <a:gd name="connsiteX4" fmla="*/ 10000 w 10000"/>
              <a:gd name="connsiteY4" fmla="*/ 13072 h 17291"/>
              <a:gd name="connsiteX5" fmla="*/ 7453 w 10000"/>
              <a:gd name="connsiteY5" fmla="*/ 16996 h 17291"/>
              <a:gd name="connsiteX6" fmla="*/ 2495 w 10000"/>
              <a:gd name="connsiteY6" fmla="*/ 14843 h 17291"/>
              <a:gd name="connsiteX7" fmla="*/ 0 w 10000"/>
              <a:gd name="connsiteY7" fmla="*/ 16406 h 17291"/>
              <a:gd name="connsiteX8" fmla="*/ 10 w 10000"/>
              <a:gd name="connsiteY8" fmla="*/ 9409 h 17291"/>
              <a:gd name="connsiteX0" fmla="*/ 10 w 7908"/>
              <a:gd name="connsiteY0" fmla="*/ 9409 h 17777"/>
              <a:gd name="connsiteX1" fmla="*/ 2261 w 7908"/>
              <a:gd name="connsiteY1" fmla="*/ 7031 h 17777"/>
              <a:gd name="connsiteX2" fmla="*/ 4444 w 7908"/>
              <a:gd name="connsiteY2" fmla="*/ 4688 h 17777"/>
              <a:gd name="connsiteX3" fmla="*/ 6159 w 7908"/>
              <a:gd name="connsiteY3" fmla="*/ 0 h 17777"/>
              <a:gd name="connsiteX4" fmla="*/ 5223 w 7908"/>
              <a:gd name="connsiteY4" fmla="*/ 10156 h 17777"/>
              <a:gd name="connsiteX5" fmla="*/ 7453 w 7908"/>
              <a:gd name="connsiteY5" fmla="*/ 16996 h 17777"/>
              <a:gd name="connsiteX6" fmla="*/ 2495 w 7908"/>
              <a:gd name="connsiteY6" fmla="*/ 14843 h 17777"/>
              <a:gd name="connsiteX7" fmla="*/ 0 w 7908"/>
              <a:gd name="connsiteY7" fmla="*/ 16406 h 17777"/>
              <a:gd name="connsiteX8" fmla="*/ 10 w 7908"/>
              <a:gd name="connsiteY8" fmla="*/ 9409 h 17777"/>
              <a:gd name="connsiteX0" fmla="*/ 13 w 10033"/>
              <a:gd name="connsiteY0" fmla="*/ 5293 h 9707"/>
              <a:gd name="connsiteX1" fmla="*/ 2859 w 10033"/>
              <a:gd name="connsiteY1" fmla="*/ 3955 h 9707"/>
              <a:gd name="connsiteX2" fmla="*/ 5620 w 10033"/>
              <a:gd name="connsiteY2" fmla="*/ 2637 h 9707"/>
              <a:gd name="connsiteX3" fmla="*/ 7788 w 10033"/>
              <a:gd name="connsiteY3" fmla="*/ 0 h 9707"/>
              <a:gd name="connsiteX4" fmla="*/ 6605 w 10033"/>
              <a:gd name="connsiteY4" fmla="*/ 5713 h 9707"/>
              <a:gd name="connsiteX5" fmla="*/ 9425 w 10033"/>
              <a:gd name="connsiteY5" fmla="*/ 9561 h 9707"/>
              <a:gd name="connsiteX6" fmla="*/ 2958 w 10033"/>
              <a:gd name="connsiteY6" fmla="*/ 4834 h 9707"/>
              <a:gd name="connsiteX7" fmla="*/ 0 w 10033"/>
              <a:gd name="connsiteY7" fmla="*/ 9229 h 9707"/>
              <a:gd name="connsiteX8" fmla="*/ 13 w 10033"/>
              <a:gd name="connsiteY8" fmla="*/ 5293 h 9707"/>
              <a:gd name="connsiteX0" fmla="*/ 13 w 10000"/>
              <a:gd name="connsiteY0" fmla="*/ 5453 h 10000"/>
              <a:gd name="connsiteX1" fmla="*/ 2850 w 10000"/>
              <a:gd name="connsiteY1" fmla="*/ 4074 h 10000"/>
              <a:gd name="connsiteX2" fmla="*/ 5602 w 10000"/>
              <a:gd name="connsiteY2" fmla="*/ 2717 h 10000"/>
              <a:gd name="connsiteX3" fmla="*/ 7762 w 10000"/>
              <a:gd name="connsiteY3" fmla="*/ 0 h 10000"/>
              <a:gd name="connsiteX4" fmla="*/ 6583 w 10000"/>
              <a:gd name="connsiteY4" fmla="*/ 5885 h 10000"/>
              <a:gd name="connsiteX5" fmla="*/ 9394 w 10000"/>
              <a:gd name="connsiteY5" fmla="*/ 9850 h 10000"/>
              <a:gd name="connsiteX6" fmla="*/ 2948 w 10000"/>
              <a:gd name="connsiteY6" fmla="*/ 4980 h 10000"/>
              <a:gd name="connsiteX7" fmla="*/ 0 w 10000"/>
              <a:gd name="connsiteY7" fmla="*/ 9508 h 10000"/>
              <a:gd name="connsiteX8" fmla="*/ 13 w 10000"/>
              <a:gd name="connsiteY8" fmla="*/ 5453 h 10000"/>
              <a:gd name="connsiteX0" fmla="*/ 13 w 10016"/>
              <a:gd name="connsiteY0" fmla="*/ 5453 h 10152"/>
              <a:gd name="connsiteX1" fmla="*/ 2850 w 10016"/>
              <a:gd name="connsiteY1" fmla="*/ 4074 h 10152"/>
              <a:gd name="connsiteX2" fmla="*/ 5602 w 10016"/>
              <a:gd name="connsiteY2" fmla="*/ 2717 h 10152"/>
              <a:gd name="connsiteX3" fmla="*/ 7762 w 10016"/>
              <a:gd name="connsiteY3" fmla="*/ 0 h 10152"/>
              <a:gd name="connsiteX4" fmla="*/ 6583 w 10016"/>
              <a:gd name="connsiteY4" fmla="*/ 5885 h 10152"/>
              <a:gd name="connsiteX5" fmla="*/ 9394 w 10016"/>
              <a:gd name="connsiteY5" fmla="*/ 9850 h 10152"/>
              <a:gd name="connsiteX6" fmla="*/ 2850 w 10016"/>
              <a:gd name="connsiteY6" fmla="*/ 4075 h 10152"/>
              <a:gd name="connsiteX7" fmla="*/ 0 w 10016"/>
              <a:gd name="connsiteY7" fmla="*/ 9508 h 10152"/>
              <a:gd name="connsiteX8" fmla="*/ 13 w 10016"/>
              <a:gd name="connsiteY8" fmla="*/ 5453 h 10152"/>
              <a:gd name="connsiteX0" fmla="*/ 13 w 10016"/>
              <a:gd name="connsiteY0" fmla="*/ 5453 h 10152"/>
              <a:gd name="connsiteX1" fmla="*/ 2850 w 10016"/>
              <a:gd name="connsiteY1" fmla="*/ 4074 h 10152"/>
              <a:gd name="connsiteX2" fmla="*/ 5602 w 10016"/>
              <a:gd name="connsiteY2" fmla="*/ 2717 h 10152"/>
              <a:gd name="connsiteX3" fmla="*/ 7762 w 10016"/>
              <a:gd name="connsiteY3" fmla="*/ 0 h 10152"/>
              <a:gd name="connsiteX4" fmla="*/ 6583 w 10016"/>
              <a:gd name="connsiteY4" fmla="*/ 5885 h 10152"/>
              <a:gd name="connsiteX5" fmla="*/ 9394 w 10016"/>
              <a:gd name="connsiteY5" fmla="*/ 9850 h 10152"/>
              <a:gd name="connsiteX6" fmla="*/ 2850 w 10016"/>
              <a:gd name="connsiteY6" fmla="*/ 4075 h 10152"/>
              <a:gd name="connsiteX7" fmla="*/ 0 w 10016"/>
              <a:gd name="connsiteY7" fmla="*/ 9508 h 10152"/>
              <a:gd name="connsiteX8" fmla="*/ 13 w 10016"/>
              <a:gd name="connsiteY8" fmla="*/ 5453 h 10152"/>
              <a:gd name="connsiteX0" fmla="*/ 13 w 10016"/>
              <a:gd name="connsiteY0" fmla="*/ 5453 h 10152"/>
              <a:gd name="connsiteX1" fmla="*/ 2850 w 10016"/>
              <a:gd name="connsiteY1" fmla="*/ 4074 h 10152"/>
              <a:gd name="connsiteX2" fmla="*/ 5602 w 10016"/>
              <a:gd name="connsiteY2" fmla="*/ 2717 h 10152"/>
              <a:gd name="connsiteX3" fmla="*/ 7762 w 10016"/>
              <a:gd name="connsiteY3" fmla="*/ 0 h 10152"/>
              <a:gd name="connsiteX4" fmla="*/ 6583 w 10016"/>
              <a:gd name="connsiteY4" fmla="*/ 5885 h 10152"/>
              <a:gd name="connsiteX5" fmla="*/ 9394 w 10016"/>
              <a:gd name="connsiteY5" fmla="*/ 9850 h 10152"/>
              <a:gd name="connsiteX6" fmla="*/ 2850 w 10016"/>
              <a:gd name="connsiteY6" fmla="*/ 4075 h 10152"/>
              <a:gd name="connsiteX7" fmla="*/ 0 w 10016"/>
              <a:gd name="connsiteY7" fmla="*/ 9508 h 10152"/>
              <a:gd name="connsiteX8" fmla="*/ 13 w 10016"/>
              <a:gd name="connsiteY8" fmla="*/ 5453 h 10152"/>
              <a:gd name="connsiteX0" fmla="*/ 13 w 10016"/>
              <a:gd name="connsiteY0" fmla="*/ 5453 h 10152"/>
              <a:gd name="connsiteX1" fmla="*/ 2850 w 10016"/>
              <a:gd name="connsiteY1" fmla="*/ 4074 h 10152"/>
              <a:gd name="connsiteX2" fmla="*/ 5602 w 10016"/>
              <a:gd name="connsiteY2" fmla="*/ 2717 h 10152"/>
              <a:gd name="connsiteX3" fmla="*/ 7762 w 10016"/>
              <a:gd name="connsiteY3" fmla="*/ 0 h 10152"/>
              <a:gd name="connsiteX4" fmla="*/ 6584 w 10016"/>
              <a:gd name="connsiteY4" fmla="*/ 5885 h 10152"/>
              <a:gd name="connsiteX5" fmla="*/ 9394 w 10016"/>
              <a:gd name="connsiteY5" fmla="*/ 9850 h 10152"/>
              <a:gd name="connsiteX6" fmla="*/ 2850 w 10016"/>
              <a:gd name="connsiteY6" fmla="*/ 4075 h 10152"/>
              <a:gd name="connsiteX7" fmla="*/ 0 w 10016"/>
              <a:gd name="connsiteY7" fmla="*/ 9508 h 10152"/>
              <a:gd name="connsiteX8" fmla="*/ 13 w 10016"/>
              <a:gd name="connsiteY8" fmla="*/ 5453 h 10152"/>
              <a:gd name="connsiteX0" fmla="*/ 13 w 10213"/>
              <a:gd name="connsiteY0" fmla="*/ 5453 h 9850"/>
              <a:gd name="connsiteX1" fmla="*/ 2850 w 10213"/>
              <a:gd name="connsiteY1" fmla="*/ 4074 h 9850"/>
              <a:gd name="connsiteX2" fmla="*/ 5602 w 10213"/>
              <a:gd name="connsiteY2" fmla="*/ 2717 h 9850"/>
              <a:gd name="connsiteX3" fmla="*/ 7762 w 10213"/>
              <a:gd name="connsiteY3" fmla="*/ 0 h 9850"/>
              <a:gd name="connsiteX4" fmla="*/ 9394 w 10213"/>
              <a:gd name="connsiteY4" fmla="*/ 9850 h 9850"/>
              <a:gd name="connsiteX5" fmla="*/ 2850 w 10213"/>
              <a:gd name="connsiteY5" fmla="*/ 4075 h 9850"/>
              <a:gd name="connsiteX6" fmla="*/ 0 w 10213"/>
              <a:gd name="connsiteY6" fmla="*/ 9508 h 9850"/>
              <a:gd name="connsiteX7" fmla="*/ 13 w 10213"/>
              <a:gd name="connsiteY7" fmla="*/ 5453 h 9850"/>
              <a:gd name="connsiteX0" fmla="*/ 13 w 8219"/>
              <a:gd name="connsiteY0" fmla="*/ 5536 h 9653"/>
              <a:gd name="connsiteX1" fmla="*/ 2791 w 8219"/>
              <a:gd name="connsiteY1" fmla="*/ 4136 h 9653"/>
              <a:gd name="connsiteX2" fmla="*/ 5485 w 8219"/>
              <a:gd name="connsiteY2" fmla="*/ 2758 h 9653"/>
              <a:gd name="connsiteX3" fmla="*/ 7600 w 8219"/>
              <a:gd name="connsiteY3" fmla="*/ 0 h 9653"/>
              <a:gd name="connsiteX4" fmla="*/ 4041 w 8219"/>
              <a:gd name="connsiteY4" fmla="*/ 1379 h 9653"/>
              <a:gd name="connsiteX5" fmla="*/ 2791 w 8219"/>
              <a:gd name="connsiteY5" fmla="*/ 4137 h 9653"/>
              <a:gd name="connsiteX6" fmla="*/ 0 w 8219"/>
              <a:gd name="connsiteY6" fmla="*/ 9653 h 9653"/>
              <a:gd name="connsiteX7" fmla="*/ 13 w 8219"/>
              <a:gd name="connsiteY7" fmla="*/ 5536 h 9653"/>
              <a:gd name="connsiteX0" fmla="*/ 16 w 10000"/>
              <a:gd name="connsiteY0" fmla="*/ 5735 h 10000"/>
              <a:gd name="connsiteX1" fmla="*/ 3396 w 10000"/>
              <a:gd name="connsiteY1" fmla="*/ 4285 h 10000"/>
              <a:gd name="connsiteX2" fmla="*/ 6674 w 10000"/>
              <a:gd name="connsiteY2" fmla="*/ 2857 h 10000"/>
              <a:gd name="connsiteX3" fmla="*/ 9247 w 10000"/>
              <a:gd name="connsiteY3" fmla="*/ 0 h 10000"/>
              <a:gd name="connsiteX4" fmla="*/ 4917 w 10000"/>
              <a:gd name="connsiteY4" fmla="*/ 1429 h 10000"/>
              <a:gd name="connsiteX5" fmla="*/ 3396 w 10000"/>
              <a:gd name="connsiteY5" fmla="*/ 4286 h 10000"/>
              <a:gd name="connsiteX6" fmla="*/ 0 w 10000"/>
              <a:gd name="connsiteY6" fmla="*/ 10000 h 10000"/>
              <a:gd name="connsiteX7" fmla="*/ 16 w 10000"/>
              <a:gd name="connsiteY7" fmla="*/ 5735 h 10000"/>
              <a:gd name="connsiteX0" fmla="*/ 16 w 10000"/>
              <a:gd name="connsiteY0" fmla="*/ 5735 h 10000"/>
              <a:gd name="connsiteX1" fmla="*/ 3396 w 10000"/>
              <a:gd name="connsiteY1" fmla="*/ 4285 h 10000"/>
              <a:gd name="connsiteX2" fmla="*/ 6674 w 10000"/>
              <a:gd name="connsiteY2" fmla="*/ 2857 h 10000"/>
              <a:gd name="connsiteX3" fmla="*/ 9247 w 10000"/>
              <a:gd name="connsiteY3" fmla="*/ 0 h 10000"/>
              <a:gd name="connsiteX4" fmla="*/ 4917 w 10000"/>
              <a:gd name="connsiteY4" fmla="*/ 1429 h 10000"/>
              <a:gd name="connsiteX5" fmla="*/ 3396 w 10000"/>
              <a:gd name="connsiteY5" fmla="*/ 4286 h 10000"/>
              <a:gd name="connsiteX6" fmla="*/ 0 w 10000"/>
              <a:gd name="connsiteY6" fmla="*/ 10000 h 10000"/>
              <a:gd name="connsiteX7" fmla="*/ 16 w 10000"/>
              <a:gd name="connsiteY7" fmla="*/ 5735 h 10000"/>
              <a:gd name="connsiteX0" fmla="*/ 16 w 10000"/>
              <a:gd name="connsiteY0" fmla="*/ 5735 h 10000"/>
              <a:gd name="connsiteX1" fmla="*/ 3396 w 10000"/>
              <a:gd name="connsiteY1" fmla="*/ 4285 h 10000"/>
              <a:gd name="connsiteX2" fmla="*/ 6674 w 10000"/>
              <a:gd name="connsiteY2" fmla="*/ 2857 h 10000"/>
              <a:gd name="connsiteX3" fmla="*/ 9247 w 10000"/>
              <a:gd name="connsiteY3" fmla="*/ 0 h 10000"/>
              <a:gd name="connsiteX4" fmla="*/ 4917 w 10000"/>
              <a:gd name="connsiteY4" fmla="*/ 1429 h 10000"/>
              <a:gd name="connsiteX5" fmla="*/ 3396 w 10000"/>
              <a:gd name="connsiteY5" fmla="*/ 4286 h 10000"/>
              <a:gd name="connsiteX6" fmla="*/ 0 w 10000"/>
              <a:gd name="connsiteY6" fmla="*/ 10000 h 10000"/>
              <a:gd name="connsiteX7" fmla="*/ 16 w 10000"/>
              <a:gd name="connsiteY7" fmla="*/ 5735 h 10000"/>
              <a:gd name="connsiteX0" fmla="*/ 16 w 10000"/>
              <a:gd name="connsiteY0" fmla="*/ 5735 h 10000"/>
              <a:gd name="connsiteX1" fmla="*/ 3396 w 10000"/>
              <a:gd name="connsiteY1" fmla="*/ 4285 h 10000"/>
              <a:gd name="connsiteX2" fmla="*/ 6674 w 10000"/>
              <a:gd name="connsiteY2" fmla="*/ 2857 h 10000"/>
              <a:gd name="connsiteX3" fmla="*/ 9247 w 10000"/>
              <a:gd name="connsiteY3" fmla="*/ 0 h 10000"/>
              <a:gd name="connsiteX4" fmla="*/ 4917 w 10000"/>
              <a:gd name="connsiteY4" fmla="*/ 1429 h 10000"/>
              <a:gd name="connsiteX5" fmla="*/ 3396 w 10000"/>
              <a:gd name="connsiteY5" fmla="*/ 4286 h 10000"/>
              <a:gd name="connsiteX6" fmla="*/ 0 w 10000"/>
              <a:gd name="connsiteY6" fmla="*/ 10000 h 10000"/>
              <a:gd name="connsiteX7" fmla="*/ 16 w 10000"/>
              <a:gd name="connsiteY7" fmla="*/ 5735 h 10000"/>
              <a:gd name="connsiteX0" fmla="*/ 16 w 10000"/>
              <a:gd name="connsiteY0" fmla="*/ 5735 h 10000"/>
              <a:gd name="connsiteX1" fmla="*/ 3396 w 10000"/>
              <a:gd name="connsiteY1" fmla="*/ 4285 h 10000"/>
              <a:gd name="connsiteX2" fmla="*/ 6674 w 10000"/>
              <a:gd name="connsiteY2" fmla="*/ 2857 h 10000"/>
              <a:gd name="connsiteX3" fmla="*/ 9247 w 10000"/>
              <a:gd name="connsiteY3" fmla="*/ 0 h 10000"/>
              <a:gd name="connsiteX4" fmla="*/ 5268 w 10000"/>
              <a:gd name="connsiteY4" fmla="*/ 1429 h 10000"/>
              <a:gd name="connsiteX5" fmla="*/ 3396 w 10000"/>
              <a:gd name="connsiteY5" fmla="*/ 4286 h 10000"/>
              <a:gd name="connsiteX6" fmla="*/ 0 w 10000"/>
              <a:gd name="connsiteY6" fmla="*/ 10000 h 10000"/>
              <a:gd name="connsiteX7" fmla="*/ 16 w 10000"/>
              <a:gd name="connsiteY7" fmla="*/ 5735 h 10000"/>
              <a:gd name="connsiteX0" fmla="*/ 16 w 10000"/>
              <a:gd name="connsiteY0" fmla="*/ 5735 h 10000"/>
              <a:gd name="connsiteX1" fmla="*/ 3396 w 10000"/>
              <a:gd name="connsiteY1" fmla="*/ 4285 h 10000"/>
              <a:gd name="connsiteX2" fmla="*/ 6674 w 10000"/>
              <a:gd name="connsiteY2" fmla="*/ 2857 h 10000"/>
              <a:gd name="connsiteX3" fmla="*/ 9247 w 10000"/>
              <a:gd name="connsiteY3" fmla="*/ 0 h 10000"/>
              <a:gd name="connsiteX4" fmla="*/ 5268 w 10000"/>
              <a:gd name="connsiteY4" fmla="*/ 1429 h 10000"/>
              <a:gd name="connsiteX5" fmla="*/ 3396 w 10000"/>
              <a:gd name="connsiteY5" fmla="*/ 4286 h 10000"/>
              <a:gd name="connsiteX6" fmla="*/ 0 w 10000"/>
              <a:gd name="connsiteY6" fmla="*/ 10000 h 10000"/>
              <a:gd name="connsiteX7" fmla="*/ 16 w 10000"/>
              <a:gd name="connsiteY7" fmla="*/ 5735 h 10000"/>
              <a:gd name="connsiteX0" fmla="*/ 16 w 6986"/>
              <a:gd name="connsiteY0" fmla="*/ 4544 h 8809"/>
              <a:gd name="connsiteX1" fmla="*/ 3396 w 6986"/>
              <a:gd name="connsiteY1" fmla="*/ 3094 h 8809"/>
              <a:gd name="connsiteX2" fmla="*/ 6674 w 6986"/>
              <a:gd name="connsiteY2" fmla="*/ 1666 h 8809"/>
              <a:gd name="connsiteX3" fmla="*/ 5268 w 6986"/>
              <a:gd name="connsiteY3" fmla="*/ 238 h 8809"/>
              <a:gd name="connsiteX4" fmla="*/ 3396 w 6986"/>
              <a:gd name="connsiteY4" fmla="*/ 3095 h 8809"/>
              <a:gd name="connsiteX5" fmla="*/ 0 w 6986"/>
              <a:gd name="connsiteY5" fmla="*/ 8809 h 8809"/>
              <a:gd name="connsiteX6" fmla="*/ 16 w 6986"/>
              <a:gd name="connsiteY6" fmla="*/ 4544 h 8809"/>
              <a:gd name="connsiteX0" fmla="*/ 23 w 10000"/>
              <a:gd name="connsiteY0" fmla="*/ 4888 h 9730"/>
              <a:gd name="connsiteX1" fmla="*/ 4861 w 10000"/>
              <a:gd name="connsiteY1" fmla="*/ 3242 h 9730"/>
              <a:gd name="connsiteX2" fmla="*/ 9553 w 10000"/>
              <a:gd name="connsiteY2" fmla="*/ 1621 h 9730"/>
              <a:gd name="connsiteX3" fmla="*/ 7541 w 10000"/>
              <a:gd name="connsiteY3" fmla="*/ 0 h 9730"/>
              <a:gd name="connsiteX4" fmla="*/ 6535 w 10000"/>
              <a:gd name="connsiteY4" fmla="*/ 1621 h 9730"/>
              <a:gd name="connsiteX5" fmla="*/ 4861 w 10000"/>
              <a:gd name="connsiteY5" fmla="*/ 3243 h 9730"/>
              <a:gd name="connsiteX6" fmla="*/ 0 w 10000"/>
              <a:gd name="connsiteY6" fmla="*/ 9730 h 9730"/>
              <a:gd name="connsiteX7" fmla="*/ 23 w 10000"/>
              <a:gd name="connsiteY7" fmla="*/ 4888 h 9730"/>
              <a:gd name="connsiteX0" fmla="*/ 23 w 10000"/>
              <a:gd name="connsiteY0" fmla="*/ 5024 h 10000"/>
              <a:gd name="connsiteX1" fmla="*/ 4861 w 10000"/>
              <a:gd name="connsiteY1" fmla="*/ 3332 h 10000"/>
              <a:gd name="connsiteX2" fmla="*/ 9553 w 10000"/>
              <a:gd name="connsiteY2" fmla="*/ 1666 h 10000"/>
              <a:gd name="connsiteX3" fmla="*/ 7541 w 10000"/>
              <a:gd name="connsiteY3" fmla="*/ 0 h 10000"/>
              <a:gd name="connsiteX4" fmla="*/ 6535 w 10000"/>
              <a:gd name="connsiteY4" fmla="*/ 1666 h 10000"/>
              <a:gd name="connsiteX5" fmla="*/ 4861 w 10000"/>
              <a:gd name="connsiteY5" fmla="*/ 3333 h 10000"/>
              <a:gd name="connsiteX6" fmla="*/ 0 w 10000"/>
              <a:gd name="connsiteY6" fmla="*/ 10000 h 10000"/>
              <a:gd name="connsiteX7" fmla="*/ 23 w 10000"/>
              <a:gd name="connsiteY7" fmla="*/ 5024 h 10000"/>
              <a:gd name="connsiteX0" fmla="*/ 23 w 9999"/>
              <a:gd name="connsiteY0" fmla="*/ 5024 h 10000"/>
              <a:gd name="connsiteX1" fmla="*/ 4861 w 9999"/>
              <a:gd name="connsiteY1" fmla="*/ 3332 h 10000"/>
              <a:gd name="connsiteX2" fmla="*/ 9553 w 9999"/>
              <a:gd name="connsiteY2" fmla="*/ 1666 h 10000"/>
              <a:gd name="connsiteX3" fmla="*/ 7540 w 9999"/>
              <a:gd name="connsiteY3" fmla="*/ 0 h 10000"/>
              <a:gd name="connsiteX4" fmla="*/ 6535 w 9999"/>
              <a:gd name="connsiteY4" fmla="*/ 1666 h 10000"/>
              <a:gd name="connsiteX5" fmla="*/ 4861 w 9999"/>
              <a:gd name="connsiteY5" fmla="*/ 3333 h 10000"/>
              <a:gd name="connsiteX6" fmla="*/ 0 w 9999"/>
              <a:gd name="connsiteY6" fmla="*/ 10000 h 10000"/>
              <a:gd name="connsiteX7" fmla="*/ 23 w 9999"/>
              <a:gd name="connsiteY7" fmla="*/ 5024 h 10000"/>
              <a:gd name="connsiteX0" fmla="*/ 23 w 9833"/>
              <a:gd name="connsiteY0" fmla="*/ 3636 h 8612"/>
              <a:gd name="connsiteX1" fmla="*/ 4861 w 9833"/>
              <a:gd name="connsiteY1" fmla="*/ 1944 h 8612"/>
              <a:gd name="connsiteX2" fmla="*/ 9554 w 9833"/>
              <a:gd name="connsiteY2" fmla="*/ 278 h 8612"/>
              <a:gd name="connsiteX3" fmla="*/ 6536 w 9833"/>
              <a:gd name="connsiteY3" fmla="*/ 278 h 8612"/>
              <a:gd name="connsiteX4" fmla="*/ 4861 w 9833"/>
              <a:gd name="connsiteY4" fmla="*/ 1945 h 8612"/>
              <a:gd name="connsiteX5" fmla="*/ 0 w 9833"/>
              <a:gd name="connsiteY5" fmla="*/ 8612 h 8612"/>
              <a:gd name="connsiteX6" fmla="*/ 23 w 9833"/>
              <a:gd name="connsiteY6" fmla="*/ 3636 h 8612"/>
              <a:gd name="connsiteX0" fmla="*/ 23 w 9998"/>
              <a:gd name="connsiteY0" fmla="*/ 4222 h 10000"/>
              <a:gd name="connsiteX1" fmla="*/ 4944 w 9998"/>
              <a:gd name="connsiteY1" fmla="*/ 2257 h 10000"/>
              <a:gd name="connsiteX2" fmla="*/ 9714 w 9998"/>
              <a:gd name="connsiteY2" fmla="*/ 323 h 10000"/>
              <a:gd name="connsiteX3" fmla="*/ 6647 w 9998"/>
              <a:gd name="connsiteY3" fmla="*/ 323 h 10000"/>
              <a:gd name="connsiteX4" fmla="*/ 4944 w 9998"/>
              <a:gd name="connsiteY4" fmla="*/ 2258 h 10000"/>
              <a:gd name="connsiteX5" fmla="*/ 0 w 9998"/>
              <a:gd name="connsiteY5" fmla="*/ 10000 h 10000"/>
              <a:gd name="connsiteX6" fmla="*/ 23 w 9998"/>
              <a:gd name="connsiteY6" fmla="*/ 4222 h 10000"/>
              <a:gd name="connsiteX0" fmla="*/ 30 w 10007"/>
              <a:gd name="connsiteY0" fmla="*/ 4222 h 10000"/>
              <a:gd name="connsiteX1" fmla="*/ 4952 w 10007"/>
              <a:gd name="connsiteY1" fmla="*/ 2257 h 10000"/>
              <a:gd name="connsiteX2" fmla="*/ 9723 w 10007"/>
              <a:gd name="connsiteY2" fmla="*/ 323 h 10000"/>
              <a:gd name="connsiteX3" fmla="*/ 6655 w 10007"/>
              <a:gd name="connsiteY3" fmla="*/ 323 h 10000"/>
              <a:gd name="connsiteX4" fmla="*/ 4952 w 10007"/>
              <a:gd name="connsiteY4" fmla="*/ 2258 h 10000"/>
              <a:gd name="connsiteX5" fmla="*/ 7 w 10007"/>
              <a:gd name="connsiteY5" fmla="*/ 10000 h 10000"/>
              <a:gd name="connsiteX6" fmla="*/ 30 w 10007"/>
              <a:gd name="connsiteY6" fmla="*/ 4222 h 10000"/>
              <a:gd name="connsiteX0" fmla="*/ 30 w 10541"/>
              <a:gd name="connsiteY0" fmla="*/ 5805 h 10000"/>
              <a:gd name="connsiteX1" fmla="*/ 5486 w 10541"/>
              <a:gd name="connsiteY1" fmla="*/ 2257 h 10000"/>
              <a:gd name="connsiteX2" fmla="*/ 10257 w 10541"/>
              <a:gd name="connsiteY2" fmla="*/ 323 h 10000"/>
              <a:gd name="connsiteX3" fmla="*/ 7189 w 10541"/>
              <a:gd name="connsiteY3" fmla="*/ 323 h 10000"/>
              <a:gd name="connsiteX4" fmla="*/ 5486 w 10541"/>
              <a:gd name="connsiteY4" fmla="*/ 2258 h 10000"/>
              <a:gd name="connsiteX5" fmla="*/ 541 w 10541"/>
              <a:gd name="connsiteY5" fmla="*/ 10000 h 10000"/>
              <a:gd name="connsiteX6" fmla="*/ 30 w 10541"/>
              <a:gd name="connsiteY6" fmla="*/ 5805 h 10000"/>
              <a:gd name="connsiteX0" fmla="*/ 30 w 10030"/>
              <a:gd name="connsiteY0" fmla="*/ 3870 h 10000"/>
              <a:gd name="connsiteX1" fmla="*/ 4975 w 10030"/>
              <a:gd name="connsiteY1" fmla="*/ 2257 h 10000"/>
              <a:gd name="connsiteX2" fmla="*/ 9746 w 10030"/>
              <a:gd name="connsiteY2" fmla="*/ 323 h 10000"/>
              <a:gd name="connsiteX3" fmla="*/ 6678 w 10030"/>
              <a:gd name="connsiteY3" fmla="*/ 323 h 10000"/>
              <a:gd name="connsiteX4" fmla="*/ 4975 w 10030"/>
              <a:gd name="connsiteY4" fmla="*/ 2258 h 10000"/>
              <a:gd name="connsiteX5" fmla="*/ 30 w 10030"/>
              <a:gd name="connsiteY5" fmla="*/ 10000 h 10000"/>
              <a:gd name="connsiteX6" fmla="*/ 30 w 10030"/>
              <a:gd name="connsiteY6" fmla="*/ 3870 h 10000"/>
              <a:gd name="connsiteX0" fmla="*/ 30 w 10030"/>
              <a:gd name="connsiteY0" fmla="*/ 4193 h 10323"/>
              <a:gd name="connsiteX1" fmla="*/ 4975 w 10030"/>
              <a:gd name="connsiteY1" fmla="*/ 2580 h 10323"/>
              <a:gd name="connsiteX2" fmla="*/ 9746 w 10030"/>
              <a:gd name="connsiteY2" fmla="*/ 646 h 10323"/>
              <a:gd name="connsiteX3" fmla="*/ 6678 w 10030"/>
              <a:gd name="connsiteY3" fmla="*/ 323 h 10323"/>
              <a:gd name="connsiteX4" fmla="*/ 4975 w 10030"/>
              <a:gd name="connsiteY4" fmla="*/ 2581 h 10323"/>
              <a:gd name="connsiteX5" fmla="*/ 30 w 10030"/>
              <a:gd name="connsiteY5" fmla="*/ 10323 h 10323"/>
              <a:gd name="connsiteX6" fmla="*/ 30 w 10030"/>
              <a:gd name="connsiteY6" fmla="*/ 4193 h 10323"/>
              <a:gd name="connsiteX0" fmla="*/ 30 w 10201"/>
              <a:gd name="connsiteY0" fmla="*/ 4246 h 10376"/>
              <a:gd name="connsiteX1" fmla="*/ 4975 w 10201"/>
              <a:gd name="connsiteY1" fmla="*/ 2633 h 10376"/>
              <a:gd name="connsiteX2" fmla="*/ 9917 w 10201"/>
              <a:gd name="connsiteY2" fmla="*/ 376 h 10376"/>
              <a:gd name="connsiteX3" fmla="*/ 6678 w 10201"/>
              <a:gd name="connsiteY3" fmla="*/ 376 h 10376"/>
              <a:gd name="connsiteX4" fmla="*/ 4975 w 10201"/>
              <a:gd name="connsiteY4" fmla="*/ 2634 h 10376"/>
              <a:gd name="connsiteX5" fmla="*/ 30 w 10201"/>
              <a:gd name="connsiteY5" fmla="*/ 10376 h 10376"/>
              <a:gd name="connsiteX6" fmla="*/ 30 w 10201"/>
              <a:gd name="connsiteY6" fmla="*/ 4246 h 10376"/>
              <a:gd name="connsiteX0" fmla="*/ 30 w 9917"/>
              <a:gd name="connsiteY0" fmla="*/ 4193 h 10323"/>
              <a:gd name="connsiteX1" fmla="*/ 4975 w 9917"/>
              <a:gd name="connsiteY1" fmla="*/ 2580 h 10323"/>
              <a:gd name="connsiteX2" fmla="*/ 9917 w 9917"/>
              <a:gd name="connsiteY2" fmla="*/ 323 h 10323"/>
              <a:gd name="connsiteX3" fmla="*/ 6678 w 9917"/>
              <a:gd name="connsiteY3" fmla="*/ 323 h 10323"/>
              <a:gd name="connsiteX4" fmla="*/ 4975 w 9917"/>
              <a:gd name="connsiteY4" fmla="*/ 2581 h 10323"/>
              <a:gd name="connsiteX5" fmla="*/ 30 w 9917"/>
              <a:gd name="connsiteY5" fmla="*/ 10323 h 10323"/>
              <a:gd name="connsiteX6" fmla="*/ 30 w 9917"/>
              <a:gd name="connsiteY6" fmla="*/ 4193 h 10323"/>
              <a:gd name="connsiteX0" fmla="*/ 30 w 10000"/>
              <a:gd name="connsiteY0" fmla="*/ 3863 h 9801"/>
              <a:gd name="connsiteX1" fmla="*/ 5017 w 10000"/>
              <a:gd name="connsiteY1" fmla="*/ 2300 h 9801"/>
              <a:gd name="connsiteX2" fmla="*/ 10000 w 10000"/>
              <a:gd name="connsiteY2" fmla="*/ 114 h 9801"/>
              <a:gd name="connsiteX3" fmla="*/ 6734 w 10000"/>
              <a:gd name="connsiteY3" fmla="*/ 114 h 9801"/>
              <a:gd name="connsiteX4" fmla="*/ 5017 w 10000"/>
              <a:gd name="connsiteY4" fmla="*/ 2301 h 9801"/>
              <a:gd name="connsiteX5" fmla="*/ 30 w 10000"/>
              <a:gd name="connsiteY5" fmla="*/ 9801 h 9801"/>
              <a:gd name="connsiteX6" fmla="*/ 30 w 10000"/>
              <a:gd name="connsiteY6" fmla="*/ 3863 h 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9801">
                <a:moveTo>
                  <a:pt x="30" y="3863"/>
                </a:moveTo>
                <a:lnTo>
                  <a:pt x="5017" y="2300"/>
                </a:lnTo>
                <a:cubicBezTo>
                  <a:pt x="6456" y="2203"/>
                  <a:pt x="9714" y="478"/>
                  <a:pt x="10000" y="114"/>
                </a:cubicBezTo>
                <a:cubicBezTo>
                  <a:pt x="9438" y="0"/>
                  <a:pt x="7605" y="51"/>
                  <a:pt x="6734" y="114"/>
                </a:cubicBezTo>
                <a:cubicBezTo>
                  <a:pt x="6275" y="739"/>
                  <a:pt x="6114" y="741"/>
                  <a:pt x="5017" y="2301"/>
                </a:cubicBezTo>
                <a:cubicBezTo>
                  <a:pt x="3239" y="4706"/>
                  <a:pt x="1062" y="7384"/>
                  <a:pt x="30" y="9801"/>
                </a:cubicBezTo>
                <a:cubicBezTo>
                  <a:pt x="37" y="6772"/>
                  <a:pt x="0" y="4013"/>
                  <a:pt x="30" y="3863"/>
                </a:cubicBez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alpha val="32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41300" dir="5400000" sx="141000" sy="141000" algn="t" rotWithShape="0">
              <a:schemeClr val="accent5">
                <a:lumMod val="75000"/>
                <a:alpha val="69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1500188" y="0"/>
            <a:ext cx="5262562" cy="5715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10000"/>
              <a:gd name="connsiteY0" fmla="*/ 0 h 31864"/>
              <a:gd name="connsiteX1" fmla="*/ 6300 w 10000"/>
              <a:gd name="connsiteY1" fmla="*/ 31343 h 31864"/>
              <a:gd name="connsiteX2" fmla="*/ 10000 w 10000"/>
              <a:gd name="connsiteY2" fmla="*/ 3126 h 31864"/>
              <a:gd name="connsiteX3" fmla="*/ 10000 w 10000"/>
              <a:gd name="connsiteY3" fmla="*/ 101 h 31864"/>
              <a:gd name="connsiteX4" fmla="*/ 0 w 10000"/>
              <a:gd name="connsiteY4" fmla="*/ 0 h 31864"/>
              <a:gd name="connsiteX0" fmla="*/ 0 w 8050"/>
              <a:gd name="connsiteY0" fmla="*/ 60347 h 62061"/>
              <a:gd name="connsiteX1" fmla="*/ 4350 w 8050"/>
              <a:gd name="connsiteY1" fmla="*/ 31242 h 62061"/>
              <a:gd name="connsiteX2" fmla="*/ 8050 w 8050"/>
              <a:gd name="connsiteY2" fmla="*/ 3025 h 62061"/>
              <a:gd name="connsiteX3" fmla="*/ 8050 w 8050"/>
              <a:gd name="connsiteY3" fmla="*/ 0 h 62061"/>
              <a:gd name="connsiteX4" fmla="*/ 0 w 8050"/>
              <a:gd name="connsiteY4" fmla="*/ 60347 h 62061"/>
              <a:gd name="connsiteX0" fmla="*/ 0 w 10000"/>
              <a:gd name="connsiteY0" fmla="*/ 9724 h 10000"/>
              <a:gd name="connsiteX1" fmla="*/ 5776 w 10000"/>
              <a:gd name="connsiteY1" fmla="*/ 4673 h 10000"/>
              <a:gd name="connsiteX2" fmla="*/ 10000 w 10000"/>
              <a:gd name="connsiteY2" fmla="*/ 487 h 10000"/>
              <a:gd name="connsiteX3" fmla="*/ 10000 w 10000"/>
              <a:gd name="connsiteY3" fmla="*/ 0 h 10000"/>
              <a:gd name="connsiteX4" fmla="*/ 0 w 10000"/>
              <a:gd name="connsiteY4" fmla="*/ 9724 h 10000"/>
              <a:gd name="connsiteX0" fmla="*/ 0 w 10000"/>
              <a:gd name="connsiteY0" fmla="*/ 9740 h 10016"/>
              <a:gd name="connsiteX1" fmla="*/ 5776 w 10000"/>
              <a:gd name="connsiteY1" fmla="*/ 4689 h 10016"/>
              <a:gd name="connsiteX2" fmla="*/ 10000 w 10000"/>
              <a:gd name="connsiteY2" fmla="*/ 503 h 10016"/>
              <a:gd name="connsiteX3" fmla="*/ 8012 w 10000"/>
              <a:gd name="connsiteY3" fmla="*/ 0 h 10016"/>
              <a:gd name="connsiteX4" fmla="*/ 0 w 10000"/>
              <a:gd name="connsiteY4" fmla="*/ 9740 h 10016"/>
              <a:gd name="connsiteX0" fmla="*/ 0 w 10062"/>
              <a:gd name="connsiteY0" fmla="*/ 9740 h 10016"/>
              <a:gd name="connsiteX1" fmla="*/ 5776 w 10062"/>
              <a:gd name="connsiteY1" fmla="*/ 4689 h 10016"/>
              <a:gd name="connsiteX2" fmla="*/ 10062 w 10062"/>
              <a:gd name="connsiteY2" fmla="*/ 0 h 10016"/>
              <a:gd name="connsiteX3" fmla="*/ 8012 w 10062"/>
              <a:gd name="connsiteY3" fmla="*/ 0 h 10016"/>
              <a:gd name="connsiteX4" fmla="*/ 0 w 10062"/>
              <a:gd name="connsiteY4" fmla="*/ 9740 h 10016"/>
              <a:gd name="connsiteX0" fmla="*/ 0 w 10062"/>
              <a:gd name="connsiteY0" fmla="*/ 9740 h 10016"/>
              <a:gd name="connsiteX1" fmla="*/ 5776 w 10062"/>
              <a:gd name="connsiteY1" fmla="*/ 4689 h 10016"/>
              <a:gd name="connsiteX2" fmla="*/ 10062 w 10062"/>
              <a:gd name="connsiteY2" fmla="*/ 0 h 10016"/>
              <a:gd name="connsiteX3" fmla="*/ 8012 w 10062"/>
              <a:gd name="connsiteY3" fmla="*/ 0 h 10016"/>
              <a:gd name="connsiteX4" fmla="*/ 0 w 10062"/>
              <a:gd name="connsiteY4" fmla="*/ 9740 h 10016"/>
              <a:gd name="connsiteX0" fmla="*/ 0 w 10062"/>
              <a:gd name="connsiteY0" fmla="*/ 9740 h 10016"/>
              <a:gd name="connsiteX1" fmla="*/ 6149 w 10062"/>
              <a:gd name="connsiteY1" fmla="*/ 4148 h 10016"/>
              <a:gd name="connsiteX2" fmla="*/ 10062 w 10062"/>
              <a:gd name="connsiteY2" fmla="*/ 0 h 10016"/>
              <a:gd name="connsiteX3" fmla="*/ 8012 w 10062"/>
              <a:gd name="connsiteY3" fmla="*/ 0 h 10016"/>
              <a:gd name="connsiteX4" fmla="*/ 0 w 10062"/>
              <a:gd name="connsiteY4" fmla="*/ 9740 h 10016"/>
              <a:gd name="connsiteX0" fmla="*/ 0 w 10621"/>
              <a:gd name="connsiteY0" fmla="*/ 9018 h 9294"/>
              <a:gd name="connsiteX1" fmla="*/ 6708 w 10621"/>
              <a:gd name="connsiteY1" fmla="*/ 4148 h 9294"/>
              <a:gd name="connsiteX2" fmla="*/ 10621 w 10621"/>
              <a:gd name="connsiteY2" fmla="*/ 0 h 9294"/>
              <a:gd name="connsiteX3" fmla="*/ 8571 w 10621"/>
              <a:gd name="connsiteY3" fmla="*/ 0 h 9294"/>
              <a:gd name="connsiteX4" fmla="*/ 0 w 10621"/>
              <a:gd name="connsiteY4" fmla="*/ 9018 h 9294"/>
              <a:gd name="connsiteX0" fmla="*/ 0 w 10000"/>
              <a:gd name="connsiteY0" fmla="*/ 9703 h 9703"/>
              <a:gd name="connsiteX1" fmla="*/ 6316 w 10000"/>
              <a:gd name="connsiteY1" fmla="*/ 4463 h 9703"/>
              <a:gd name="connsiteX2" fmla="*/ 10000 w 10000"/>
              <a:gd name="connsiteY2" fmla="*/ 0 h 9703"/>
              <a:gd name="connsiteX3" fmla="*/ 8070 w 10000"/>
              <a:gd name="connsiteY3" fmla="*/ 0 h 9703"/>
              <a:gd name="connsiteX4" fmla="*/ 0 w 10000"/>
              <a:gd name="connsiteY4" fmla="*/ 9703 h 9703"/>
              <a:gd name="connsiteX0" fmla="*/ 0 w 9474"/>
              <a:gd name="connsiteY0" fmla="*/ 10600 h 10600"/>
              <a:gd name="connsiteX1" fmla="*/ 5790 w 9474"/>
              <a:gd name="connsiteY1" fmla="*/ 4600 h 10600"/>
              <a:gd name="connsiteX2" fmla="*/ 9474 w 9474"/>
              <a:gd name="connsiteY2" fmla="*/ 0 h 10600"/>
              <a:gd name="connsiteX3" fmla="*/ 7544 w 9474"/>
              <a:gd name="connsiteY3" fmla="*/ 0 h 10600"/>
              <a:gd name="connsiteX4" fmla="*/ 0 w 9474"/>
              <a:gd name="connsiteY4" fmla="*/ 10600 h 106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6111 w 10000"/>
              <a:gd name="connsiteY1" fmla="*/ 4340 h 10000"/>
              <a:gd name="connsiteX2" fmla="*/ 10000 w 10000"/>
              <a:gd name="connsiteY2" fmla="*/ 0 h 10000"/>
              <a:gd name="connsiteX3" fmla="*/ 7963 w 10000"/>
              <a:gd name="connsiteY3" fmla="*/ 0 h 10000"/>
              <a:gd name="connsiteX4" fmla="*/ 0 w 10000"/>
              <a:gd name="connsiteY4" fmla="*/ 10000 h 10000"/>
              <a:gd name="connsiteX0" fmla="*/ 0 w 14074"/>
              <a:gd name="connsiteY0" fmla="*/ 10000 h 10000"/>
              <a:gd name="connsiteX1" fmla="*/ 6111 w 14074"/>
              <a:gd name="connsiteY1" fmla="*/ 4340 h 10000"/>
              <a:gd name="connsiteX2" fmla="*/ 14074 w 14074"/>
              <a:gd name="connsiteY2" fmla="*/ 1698 h 10000"/>
              <a:gd name="connsiteX3" fmla="*/ 7963 w 14074"/>
              <a:gd name="connsiteY3" fmla="*/ 0 h 10000"/>
              <a:gd name="connsiteX4" fmla="*/ 0 w 14074"/>
              <a:gd name="connsiteY4" fmla="*/ 10000 h 10000"/>
              <a:gd name="connsiteX0" fmla="*/ 0 w 14074"/>
              <a:gd name="connsiteY0" fmla="*/ 10000 h 10000"/>
              <a:gd name="connsiteX1" fmla="*/ 7592 w 14074"/>
              <a:gd name="connsiteY1" fmla="*/ 2642 h 10000"/>
              <a:gd name="connsiteX2" fmla="*/ 14074 w 14074"/>
              <a:gd name="connsiteY2" fmla="*/ 1698 h 10000"/>
              <a:gd name="connsiteX3" fmla="*/ 7963 w 14074"/>
              <a:gd name="connsiteY3" fmla="*/ 0 h 10000"/>
              <a:gd name="connsiteX4" fmla="*/ 0 w 14074"/>
              <a:gd name="connsiteY4" fmla="*/ 10000 h 10000"/>
              <a:gd name="connsiteX0" fmla="*/ 0 w 13333"/>
              <a:gd name="connsiteY0" fmla="*/ 3748 h 3748"/>
              <a:gd name="connsiteX1" fmla="*/ 6851 w 13333"/>
              <a:gd name="connsiteY1" fmla="*/ 3182 h 3748"/>
              <a:gd name="connsiteX2" fmla="*/ 13333 w 13333"/>
              <a:gd name="connsiteY2" fmla="*/ 2238 h 3748"/>
              <a:gd name="connsiteX3" fmla="*/ 7222 w 13333"/>
              <a:gd name="connsiteY3" fmla="*/ 540 h 3748"/>
              <a:gd name="connsiteX4" fmla="*/ 0 w 13333"/>
              <a:gd name="connsiteY4" fmla="*/ 3748 h 3748"/>
              <a:gd name="connsiteX0" fmla="*/ 0 w 10000"/>
              <a:gd name="connsiteY0" fmla="*/ 10000 h 10000"/>
              <a:gd name="connsiteX1" fmla="*/ 5138 w 10000"/>
              <a:gd name="connsiteY1" fmla="*/ 8490 h 10000"/>
              <a:gd name="connsiteX2" fmla="*/ 10000 w 10000"/>
              <a:gd name="connsiteY2" fmla="*/ 5971 h 10000"/>
              <a:gd name="connsiteX3" fmla="*/ 5417 w 10000"/>
              <a:gd name="connsiteY3" fmla="*/ 1441 h 10000"/>
              <a:gd name="connsiteX4" fmla="*/ 0 w 10000"/>
              <a:gd name="connsiteY4" fmla="*/ 10000 h 10000"/>
              <a:gd name="connsiteX0" fmla="*/ 0 w 10000"/>
              <a:gd name="connsiteY0" fmla="*/ 8559 h 8559"/>
              <a:gd name="connsiteX1" fmla="*/ 5138 w 10000"/>
              <a:gd name="connsiteY1" fmla="*/ 7049 h 8559"/>
              <a:gd name="connsiteX2" fmla="*/ 10000 w 10000"/>
              <a:gd name="connsiteY2" fmla="*/ 4530 h 8559"/>
              <a:gd name="connsiteX3" fmla="*/ 5417 w 10000"/>
              <a:gd name="connsiteY3" fmla="*/ 0 h 8559"/>
              <a:gd name="connsiteX4" fmla="*/ 0 w 10000"/>
              <a:gd name="connsiteY4" fmla="*/ 8559 h 8559"/>
              <a:gd name="connsiteX0" fmla="*/ 0 w 10000"/>
              <a:gd name="connsiteY0" fmla="*/ 4707 h 9724"/>
              <a:gd name="connsiteX1" fmla="*/ 5138 w 10000"/>
              <a:gd name="connsiteY1" fmla="*/ 2943 h 9724"/>
              <a:gd name="connsiteX2" fmla="*/ 10000 w 10000"/>
              <a:gd name="connsiteY2" fmla="*/ 0 h 9724"/>
              <a:gd name="connsiteX3" fmla="*/ 7083 w 10000"/>
              <a:gd name="connsiteY3" fmla="*/ 1 h 9724"/>
              <a:gd name="connsiteX4" fmla="*/ 0 w 10000"/>
              <a:gd name="connsiteY4" fmla="*/ 4707 h 9724"/>
              <a:gd name="connsiteX0" fmla="*/ 0 w 10000"/>
              <a:gd name="connsiteY0" fmla="*/ 4841 h 4841"/>
              <a:gd name="connsiteX1" fmla="*/ 5138 w 10000"/>
              <a:gd name="connsiteY1" fmla="*/ 3027 h 4841"/>
              <a:gd name="connsiteX2" fmla="*/ 10000 w 10000"/>
              <a:gd name="connsiteY2" fmla="*/ 0 h 4841"/>
              <a:gd name="connsiteX3" fmla="*/ 7083 w 10000"/>
              <a:gd name="connsiteY3" fmla="*/ 1 h 4841"/>
              <a:gd name="connsiteX4" fmla="*/ 0 w 10000"/>
              <a:gd name="connsiteY4" fmla="*/ 4841 h 4841"/>
              <a:gd name="connsiteX0" fmla="*/ 233 w 10233"/>
              <a:gd name="connsiteY0" fmla="*/ 10000 h 10000"/>
              <a:gd name="connsiteX1" fmla="*/ 5371 w 10233"/>
              <a:gd name="connsiteY1" fmla="*/ 6253 h 10000"/>
              <a:gd name="connsiteX2" fmla="*/ 10233 w 10233"/>
              <a:gd name="connsiteY2" fmla="*/ 0 h 10000"/>
              <a:gd name="connsiteX3" fmla="*/ 7316 w 10233"/>
              <a:gd name="connsiteY3" fmla="*/ 2 h 10000"/>
              <a:gd name="connsiteX4" fmla="*/ 3983 w 10233"/>
              <a:gd name="connsiteY4" fmla="*/ 3750 h 10000"/>
              <a:gd name="connsiteX5" fmla="*/ 233 w 10233"/>
              <a:gd name="connsiteY5" fmla="*/ 10000 h 10000"/>
              <a:gd name="connsiteX0" fmla="*/ 233 w 10233"/>
              <a:gd name="connsiteY0" fmla="*/ 10000 h 10000"/>
              <a:gd name="connsiteX1" fmla="*/ 5371 w 10233"/>
              <a:gd name="connsiteY1" fmla="*/ 6253 h 10000"/>
              <a:gd name="connsiteX2" fmla="*/ 10233 w 10233"/>
              <a:gd name="connsiteY2" fmla="*/ 0 h 10000"/>
              <a:gd name="connsiteX3" fmla="*/ 7316 w 10233"/>
              <a:gd name="connsiteY3" fmla="*/ 2 h 10000"/>
              <a:gd name="connsiteX4" fmla="*/ 5372 w 10233"/>
              <a:gd name="connsiteY4" fmla="*/ 6249 h 10000"/>
              <a:gd name="connsiteX5" fmla="*/ 233 w 10233"/>
              <a:gd name="connsiteY5" fmla="*/ 10000 h 10000"/>
              <a:gd name="connsiteX0" fmla="*/ 233 w 10233"/>
              <a:gd name="connsiteY0" fmla="*/ 10000 h 10000"/>
              <a:gd name="connsiteX1" fmla="*/ 5371 w 10233"/>
              <a:gd name="connsiteY1" fmla="*/ 6253 h 10000"/>
              <a:gd name="connsiteX2" fmla="*/ 10233 w 10233"/>
              <a:gd name="connsiteY2" fmla="*/ 0 h 10000"/>
              <a:gd name="connsiteX3" fmla="*/ 7316 w 10233"/>
              <a:gd name="connsiteY3" fmla="*/ 2 h 10000"/>
              <a:gd name="connsiteX4" fmla="*/ 5372 w 10233"/>
              <a:gd name="connsiteY4" fmla="*/ 6249 h 10000"/>
              <a:gd name="connsiteX5" fmla="*/ 233 w 10233"/>
              <a:gd name="connsiteY5" fmla="*/ 10000 h 10000"/>
              <a:gd name="connsiteX0" fmla="*/ 233 w 10233"/>
              <a:gd name="connsiteY0" fmla="*/ 10000 h 10000"/>
              <a:gd name="connsiteX1" fmla="*/ 5371 w 10233"/>
              <a:gd name="connsiteY1" fmla="*/ 6253 h 10000"/>
              <a:gd name="connsiteX2" fmla="*/ 10233 w 10233"/>
              <a:gd name="connsiteY2" fmla="*/ 0 h 10000"/>
              <a:gd name="connsiteX3" fmla="*/ 7316 w 10233"/>
              <a:gd name="connsiteY3" fmla="*/ 2 h 10000"/>
              <a:gd name="connsiteX4" fmla="*/ 5372 w 10233"/>
              <a:gd name="connsiteY4" fmla="*/ 6249 h 10000"/>
              <a:gd name="connsiteX5" fmla="*/ 233 w 10233"/>
              <a:gd name="connsiteY5" fmla="*/ 10000 h 10000"/>
              <a:gd name="connsiteX0" fmla="*/ 233 w 10233"/>
              <a:gd name="connsiteY0" fmla="*/ 10000 h 10000"/>
              <a:gd name="connsiteX1" fmla="*/ 5371 w 10233"/>
              <a:gd name="connsiteY1" fmla="*/ 6253 h 10000"/>
              <a:gd name="connsiteX2" fmla="*/ 10233 w 10233"/>
              <a:gd name="connsiteY2" fmla="*/ 0 h 10000"/>
              <a:gd name="connsiteX3" fmla="*/ 7316 w 10233"/>
              <a:gd name="connsiteY3" fmla="*/ 2 h 10000"/>
              <a:gd name="connsiteX4" fmla="*/ 5372 w 10233"/>
              <a:gd name="connsiteY4" fmla="*/ 6249 h 10000"/>
              <a:gd name="connsiteX5" fmla="*/ 233 w 10233"/>
              <a:gd name="connsiteY5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3" h="10000">
                <a:moveTo>
                  <a:pt x="233" y="10000"/>
                </a:moveTo>
                <a:cubicBezTo>
                  <a:pt x="3937" y="7831"/>
                  <a:pt x="3705" y="7920"/>
                  <a:pt x="5371" y="6253"/>
                </a:cubicBezTo>
                <a:cubicBezTo>
                  <a:pt x="7038" y="4584"/>
                  <a:pt x="10141" y="1078"/>
                  <a:pt x="10233" y="0"/>
                </a:cubicBezTo>
                <a:lnTo>
                  <a:pt x="7316" y="2"/>
                </a:lnTo>
                <a:cubicBezTo>
                  <a:pt x="6819" y="2141"/>
                  <a:pt x="6496" y="3251"/>
                  <a:pt x="5372" y="6249"/>
                </a:cubicBezTo>
                <a:cubicBezTo>
                  <a:pt x="4192" y="7915"/>
                  <a:pt x="0" y="9597"/>
                  <a:pt x="233" y="10000"/>
                </a:cubicBez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satMod val="120000"/>
                  <a:alpha val="32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41300" dir="5400000" sx="141000" sy="141000" algn="t" rotWithShape="0">
              <a:schemeClr val="accent5">
                <a:lumMod val="75000"/>
                <a:alpha val="69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rot="5235692">
            <a:off x="3357088" y="-985058"/>
            <a:ext cx="791070" cy="28987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5116"/>
              <a:gd name="connsiteY0" fmla="*/ 12355 h 12355"/>
              <a:gd name="connsiteX1" fmla="*/ 5116 w 5116"/>
              <a:gd name="connsiteY1" fmla="*/ 0 h 12355"/>
              <a:gd name="connsiteX0" fmla="*/ 12686 w 21105"/>
              <a:gd name="connsiteY0" fmla="*/ 6347 h 6347"/>
              <a:gd name="connsiteX1" fmla="*/ 4814 w 21105"/>
              <a:gd name="connsiteY1" fmla="*/ 0 h 6347"/>
              <a:gd name="connsiteX0" fmla="*/ 6011 w 6011"/>
              <a:gd name="connsiteY0" fmla="*/ 10000 h 10000"/>
              <a:gd name="connsiteX1" fmla="*/ 2281 w 6011"/>
              <a:gd name="connsiteY1" fmla="*/ 0 h 10000"/>
              <a:gd name="connsiteX0" fmla="*/ 6205 w 6205"/>
              <a:gd name="connsiteY0" fmla="*/ 10000 h 10000"/>
              <a:gd name="connsiteX1" fmla="*/ 0 w 6205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111" y="6788"/>
                  <a:pt x="6141" y="4809"/>
                  <a:pt x="0" y="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rot="5619572">
            <a:off x="5874048" y="-596421"/>
            <a:ext cx="513503" cy="151627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5116"/>
              <a:gd name="connsiteY0" fmla="*/ 12355 h 12355"/>
              <a:gd name="connsiteX1" fmla="*/ 5116 w 5116"/>
              <a:gd name="connsiteY1" fmla="*/ 0 h 12355"/>
              <a:gd name="connsiteX0" fmla="*/ 12686 w 21105"/>
              <a:gd name="connsiteY0" fmla="*/ 6347 h 6347"/>
              <a:gd name="connsiteX1" fmla="*/ 4814 w 21105"/>
              <a:gd name="connsiteY1" fmla="*/ 0 h 6347"/>
              <a:gd name="connsiteX0" fmla="*/ 6011 w 6011"/>
              <a:gd name="connsiteY0" fmla="*/ 10000 h 10000"/>
              <a:gd name="connsiteX1" fmla="*/ 2281 w 6011"/>
              <a:gd name="connsiteY1" fmla="*/ 0 h 10000"/>
              <a:gd name="connsiteX0" fmla="*/ 6205 w 6205"/>
              <a:gd name="connsiteY0" fmla="*/ 10000 h 10000"/>
              <a:gd name="connsiteX1" fmla="*/ 0 w 6205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111" y="6788"/>
                  <a:pt x="6141" y="4809"/>
                  <a:pt x="0" y="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rot="5756192">
            <a:off x="7985162" y="430932"/>
            <a:ext cx="817450" cy="14231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5116"/>
              <a:gd name="connsiteY0" fmla="*/ 12355 h 12355"/>
              <a:gd name="connsiteX1" fmla="*/ 5116 w 5116"/>
              <a:gd name="connsiteY1" fmla="*/ 0 h 12355"/>
              <a:gd name="connsiteX0" fmla="*/ 12686 w 21105"/>
              <a:gd name="connsiteY0" fmla="*/ 6347 h 6347"/>
              <a:gd name="connsiteX1" fmla="*/ 4814 w 21105"/>
              <a:gd name="connsiteY1" fmla="*/ 0 h 6347"/>
              <a:gd name="connsiteX0" fmla="*/ 6011 w 6011"/>
              <a:gd name="connsiteY0" fmla="*/ 10000 h 10000"/>
              <a:gd name="connsiteX1" fmla="*/ 2281 w 6011"/>
              <a:gd name="connsiteY1" fmla="*/ 0 h 10000"/>
              <a:gd name="connsiteX0" fmla="*/ 6205 w 6205"/>
              <a:gd name="connsiteY0" fmla="*/ 10000 h 10000"/>
              <a:gd name="connsiteX1" fmla="*/ 0 w 6205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3166 w 10000"/>
              <a:gd name="connsiteY1" fmla="*/ 2552 h 10000"/>
              <a:gd name="connsiteX2" fmla="*/ 0 w 10000"/>
              <a:gd name="connsiteY2" fmla="*/ 0 h 10000"/>
              <a:gd name="connsiteX0" fmla="*/ 6834 w 6834"/>
              <a:gd name="connsiteY0" fmla="*/ 7448 h 7448"/>
              <a:gd name="connsiteX1" fmla="*/ 0 w 6834"/>
              <a:gd name="connsiteY1" fmla="*/ 0 h 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34" h="7448">
                <a:moveTo>
                  <a:pt x="6834" y="7448"/>
                </a:moveTo>
                <a:lnTo>
                  <a:pt x="0" y="0"/>
                </a:ln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 rot="5235692">
            <a:off x="713883" y="-985065"/>
            <a:ext cx="791070" cy="28987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5116"/>
              <a:gd name="connsiteY0" fmla="*/ 12355 h 12355"/>
              <a:gd name="connsiteX1" fmla="*/ 5116 w 5116"/>
              <a:gd name="connsiteY1" fmla="*/ 0 h 12355"/>
              <a:gd name="connsiteX0" fmla="*/ 12686 w 21105"/>
              <a:gd name="connsiteY0" fmla="*/ 6347 h 6347"/>
              <a:gd name="connsiteX1" fmla="*/ 4814 w 21105"/>
              <a:gd name="connsiteY1" fmla="*/ 0 h 6347"/>
              <a:gd name="connsiteX0" fmla="*/ 6011 w 6011"/>
              <a:gd name="connsiteY0" fmla="*/ 10000 h 10000"/>
              <a:gd name="connsiteX1" fmla="*/ 2281 w 6011"/>
              <a:gd name="connsiteY1" fmla="*/ 0 h 10000"/>
              <a:gd name="connsiteX0" fmla="*/ 6205 w 6205"/>
              <a:gd name="connsiteY0" fmla="*/ 10000 h 10000"/>
              <a:gd name="connsiteX1" fmla="*/ 0 w 6205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111" y="6788"/>
                  <a:pt x="6141" y="4809"/>
                  <a:pt x="0" y="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 rot="6212954">
            <a:off x="177464" y="-1153956"/>
            <a:ext cx="791070" cy="28987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5116"/>
              <a:gd name="connsiteY0" fmla="*/ 12355 h 12355"/>
              <a:gd name="connsiteX1" fmla="*/ 5116 w 5116"/>
              <a:gd name="connsiteY1" fmla="*/ 0 h 12355"/>
              <a:gd name="connsiteX0" fmla="*/ 12686 w 21105"/>
              <a:gd name="connsiteY0" fmla="*/ 6347 h 6347"/>
              <a:gd name="connsiteX1" fmla="*/ 4814 w 21105"/>
              <a:gd name="connsiteY1" fmla="*/ 0 h 6347"/>
              <a:gd name="connsiteX0" fmla="*/ 6011 w 6011"/>
              <a:gd name="connsiteY0" fmla="*/ 10000 h 10000"/>
              <a:gd name="connsiteX1" fmla="*/ 2281 w 6011"/>
              <a:gd name="connsiteY1" fmla="*/ 0 h 10000"/>
              <a:gd name="connsiteX0" fmla="*/ 6205 w 6205"/>
              <a:gd name="connsiteY0" fmla="*/ 10000 h 10000"/>
              <a:gd name="connsiteX1" fmla="*/ 0 w 6205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111" y="6788"/>
                  <a:pt x="6141" y="4809"/>
                  <a:pt x="0" y="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 rot="5619572">
            <a:off x="7308976" y="-480709"/>
            <a:ext cx="455426" cy="13309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5116"/>
              <a:gd name="connsiteY0" fmla="*/ 12355 h 12355"/>
              <a:gd name="connsiteX1" fmla="*/ 5116 w 5116"/>
              <a:gd name="connsiteY1" fmla="*/ 0 h 12355"/>
              <a:gd name="connsiteX0" fmla="*/ 12686 w 21105"/>
              <a:gd name="connsiteY0" fmla="*/ 6347 h 6347"/>
              <a:gd name="connsiteX1" fmla="*/ 4814 w 21105"/>
              <a:gd name="connsiteY1" fmla="*/ 0 h 6347"/>
              <a:gd name="connsiteX0" fmla="*/ 6011 w 6011"/>
              <a:gd name="connsiteY0" fmla="*/ 10000 h 10000"/>
              <a:gd name="connsiteX1" fmla="*/ 2281 w 6011"/>
              <a:gd name="connsiteY1" fmla="*/ 0 h 10000"/>
              <a:gd name="connsiteX0" fmla="*/ 6205 w 6205"/>
              <a:gd name="connsiteY0" fmla="*/ 10000 h 10000"/>
              <a:gd name="connsiteX1" fmla="*/ 0 w 6205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1131 w 10000"/>
              <a:gd name="connsiteY1" fmla="*/ 1222 h 10000"/>
              <a:gd name="connsiteX2" fmla="*/ 0 w 10000"/>
              <a:gd name="connsiteY2" fmla="*/ 0 h 10000"/>
              <a:gd name="connsiteX0" fmla="*/ 8869 w 8869"/>
              <a:gd name="connsiteY0" fmla="*/ 8778 h 8778"/>
              <a:gd name="connsiteX1" fmla="*/ 0 w 8869"/>
              <a:gd name="connsiteY1" fmla="*/ 0 h 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69" h="8778">
                <a:moveTo>
                  <a:pt x="8869" y="8778"/>
                </a:moveTo>
                <a:lnTo>
                  <a:pt x="0" y="0"/>
                </a:ln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 rot="5235692">
            <a:off x="6571798" y="-985065"/>
            <a:ext cx="791070" cy="28987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9789"/>
              <a:gd name="connsiteY0" fmla="*/ 36984 h 43148"/>
              <a:gd name="connsiteX1" fmla="*/ 2841 w 9789"/>
              <a:gd name="connsiteY1" fmla="*/ 31083 h 43148"/>
              <a:gd name="connsiteX2" fmla="*/ 7149 w 9789"/>
              <a:gd name="connsiteY2" fmla="*/ 37968 h 43148"/>
              <a:gd name="connsiteX3" fmla="*/ 9789 w 9789"/>
              <a:gd name="connsiteY3" fmla="*/ 0 h 43148"/>
              <a:gd name="connsiteX0" fmla="*/ 0 w 10000"/>
              <a:gd name="connsiteY0" fmla="*/ 8571 h 10000"/>
              <a:gd name="connsiteX1" fmla="*/ 2902 w 10000"/>
              <a:gd name="connsiteY1" fmla="*/ 7204 h 10000"/>
              <a:gd name="connsiteX2" fmla="*/ 7303 w 10000"/>
              <a:gd name="connsiteY2" fmla="*/ 8799 h 10000"/>
              <a:gd name="connsiteX3" fmla="*/ 10000 w 10000"/>
              <a:gd name="connsiteY3" fmla="*/ 0 h 10000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220"/>
              <a:gd name="connsiteY0" fmla="*/ 6967 h 15751"/>
              <a:gd name="connsiteX1" fmla="*/ 2902 w 10220"/>
              <a:gd name="connsiteY1" fmla="*/ 5600 h 15751"/>
              <a:gd name="connsiteX2" fmla="*/ 7813 w 10220"/>
              <a:gd name="connsiteY2" fmla="*/ 14550 h 15751"/>
              <a:gd name="connsiteX3" fmla="*/ 10220 w 10220"/>
              <a:gd name="connsiteY3" fmla="*/ 0 h 15751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10000"/>
              <a:gd name="connsiteY0" fmla="*/ 8571 h 17355"/>
              <a:gd name="connsiteX1" fmla="*/ 2902 w 10000"/>
              <a:gd name="connsiteY1" fmla="*/ 7204 h 17355"/>
              <a:gd name="connsiteX2" fmla="*/ 7813 w 10000"/>
              <a:gd name="connsiteY2" fmla="*/ 16154 h 17355"/>
              <a:gd name="connsiteX3" fmla="*/ 10000 w 10000"/>
              <a:gd name="connsiteY3" fmla="*/ 0 h 17355"/>
              <a:gd name="connsiteX0" fmla="*/ 0 w 7098"/>
              <a:gd name="connsiteY0" fmla="*/ 7204 h 17355"/>
              <a:gd name="connsiteX1" fmla="*/ 4911 w 7098"/>
              <a:gd name="connsiteY1" fmla="*/ 16154 h 17355"/>
              <a:gd name="connsiteX2" fmla="*/ 7098 w 7098"/>
              <a:gd name="connsiteY2" fmla="*/ 0 h 17355"/>
              <a:gd name="connsiteX0" fmla="*/ 0 w 3081"/>
              <a:gd name="connsiteY0" fmla="*/ 9308 h 9308"/>
              <a:gd name="connsiteX1" fmla="*/ 3081 w 3081"/>
              <a:gd name="connsiteY1" fmla="*/ 0 h 9308"/>
              <a:gd name="connsiteX0" fmla="*/ 0 w 5116"/>
              <a:gd name="connsiteY0" fmla="*/ 12355 h 12355"/>
              <a:gd name="connsiteX1" fmla="*/ 5116 w 5116"/>
              <a:gd name="connsiteY1" fmla="*/ 0 h 12355"/>
              <a:gd name="connsiteX0" fmla="*/ 12686 w 21105"/>
              <a:gd name="connsiteY0" fmla="*/ 6347 h 6347"/>
              <a:gd name="connsiteX1" fmla="*/ 4814 w 21105"/>
              <a:gd name="connsiteY1" fmla="*/ 0 h 6347"/>
              <a:gd name="connsiteX0" fmla="*/ 6011 w 6011"/>
              <a:gd name="connsiteY0" fmla="*/ 10000 h 10000"/>
              <a:gd name="connsiteX1" fmla="*/ 2281 w 6011"/>
              <a:gd name="connsiteY1" fmla="*/ 0 h 10000"/>
              <a:gd name="connsiteX0" fmla="*/ 6205 w 6205"/>
              <a:gd name="connsiteY0" fmla="*/ 10000 h 10000"/>
              <a:gd name="connsiteX1" fmla="*/ 0 w 6205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111" y="6788"/>
                  <a:pt x="6141" y="4809"/>
                  <a:pt x="0" y="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>
                    <a:alpha val="0"/>
                  </a:schemeClr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7" name="Footer Placeholder 8"/>
          <p:cNvSpPr txBox="1">
            <a:spLocks/>
          </p:cNvSpPr>
          <p:nvPr userDrawn="1"/>
        </p:nvSpPr>
        <p:spPr>
          <a:xfrm>
            <a:off x="684213" y="6356350"/>
            <a:ext cx="726916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600" dirty="0" smtClean="0"/>
              <a:t>QART Presentation – July</a:t>
            </a:r>
            <a:r>
              <a:rPr lang="en-US" sz="1600" baseline="0" dirty="0" smtClean="0"/>
              <a:t> </a:t>
            </a:r>
            <a:r>
              <a:rPr lang="en-US" sz="1600" dirty="0" smtClean="0"/>
              <a:t>2013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rgbClr val="FF0000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7B97F1"/>
        </a:buClr>
        <a:buSzPct val="95000"/>
        <a:buFont typeface="Wingdings 2" pitchFamily="18" charset="2"/>
        <a:buChar char="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639763" indent="-246063" algn="l" rtl="0" eaLnBrk="0" fontAlgn="base" hangingPunct="0">
        <a:spcBef>
          <a:spcPts val="500"/>
        </a:spcBef>
        <a:spcAft>
          <a:spcPct val="0"/>
        </a:spcAft>
        <a:buClr>
          <a:schemeClr val="accent1"/>
        </a:buClr>
        <a:buSzPct val="85000"/>
        <a:buFont typeface="Arial" charset="0"/>
        <a:buChar char="−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063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ü"/>
        <a:defRPr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7450" indent="-209550" algn="l" rtl="0" eaLnBrk="0" fontAlgn="base" hangingPunct="0">
        <a:spcBef>
          <a:spcPts val="300"/>
        </a:spcBef>
        <a:spcAft>
          <a:spcPct val="0"/>
        </a:spcAft>
        <a:buClr>
          <a:srgbClr val="7B97F1"/>
        </a:buClr>
        <a:buSzPct val="65000"/>
        <a:buFont typeface="Arial" charset="0"/>
        <a:buChar char="-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29A0C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875"/>
            <a:ext cx="7989639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BE" sz="4900" dirty="0" err="1" smtClean="0"/>
              <a:t>Quality</a:t>
            </a:r>
            <a:r>
              <a:rPr lang="fr-BE" sz="4900" dirty="0" smtClean="0"/>
              <a:t> of Videosurveillance </a:t>
            </a:r>
            <a:r>
              <a:rPr lang="fr-BE" sz="4900" dirty="0" err="1" smtClean="0"/>
              <a:t>Streams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sz="2700" dirty="0" err="1" smtClean="0"/>
              <a:t>with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sz="3100" dirty="0" err="1" smtClean="0"/>
              <a:t>Traditional</a:t>
            </a:r>
            <a:r>
              <a:rPr lang="fr-BE" sz="3100" dirty="0" smtClean="0"/>
              <a:t> </a:t>
            </a:r>
            <a:r>
              <a:rPr lang="fr-BE" sz="3100" dirty="0" err="1" smtClean="0"/>
              <a:t>Encoders</a:t>
            </a:r>
            <a:r>
              <a:rPr lang="fr-BE" sz="3100" dirty="0" smtClean="0"/>
              <a:t> and </a:t>
            </a:r>
            <a:r>
              <a:rPr lang="fr-BE" sz="3100" dirty="0" err="1"/>
              <a:t>D</a:t>
            </a:r>
            <a:r>
              <a:rPr lang="fr-BE" sz="3100" dirty="0" err="1" smtClean="0"/>
              <a:t>ecoders</a:t>
            </a:r>
            <a:endParaRPr lang="fr-BE" sz="3100" dirty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124075" y="3429000"/>
            <a:ext cx="6264275" cy="431800"/>
          </a:xfrm>
        </p:spPr>
        <p:txBody>
          <a:bodyPr>
            <a:normAutofit/>
          </a:bodyPr>
          <a:lstStyle/>
          <a:p>
            <a:pPr marR="0" eaLnBrk="1" hangingPunct="1"/>
            <a:r>
              <a:rPr lang="en-US" dirty="0" smtClean="0"/>
              <a:t>QART Presentation– July 2013 </a:t>
            </a:r>
          </a:p>
        </p:txBody>
      </p:sp>
      <p:pic>
        <p:nvPicPr>
          <p:cNvPr id="11268" name="Picture Placeholder 8" descr="PICOLOH264Illustration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t="597" b="59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z="4000" dirty="0" smtClean="0"/>
              <a:t>Videosurveillance Streams</a:t>
            </a:r>
            <a:br>
              <a:rPr lang="en-US" sz="4000" dirty="0" smtClean="0"/>
            </a:br>
            <a:r>
              <a:rPr lang="en-US" sz="4000" dirty="0" smtClean="0"/>
              <a:t>Rate Time Series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9138" y="1935163"/>
            <a:ext cx="7885310" cy="4389437"/>
          </a:xfrm>
        </p:spPr>
        <p:txBody>
          <a:bodyPr/>
          <a:lstStyle/>
          <a:p>
            <a:r>
              <a:rPr lang="en-US" sz="2000" dirty="0" smtClean="0"/>
              <a:t>Videosurveillance Streams, </a:t>
            </a:r>
            <a:r>
              <a:rPr lang="en-US" sz="2000" dirty="0"/>
              <a:t>w</a:t>
            </a:r>
            <a:r>
              <a:rPr lang="en-US" sz="2000" dirty="0" smtClean="0"/>
              <a:t>hen encoded with traditional H.264 encoders, at a given spatial resolution (HD, SD, 4CIF, CIF, other), constant frame frequency, and constant quantizer step, exhibit </a:t>
            </a:r>
            <a:r>
              <a:rPr lang="en-US" sz="2000" dirty="0" smtClean="0">
                <a:solidFill>
                  <a:srgbClr val="FF0000"/>
                </a:solidFill>
              </a:rPr>
              <a:t>highly variable bit rates</a:t>
            </a:r>
          </a:p>
          <a:p>
            <a:pPr marL="39370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0CF2-BCBF-4FA5-A0A7-C841DCF242E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3212976"/>
            <a:ext cx="747712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2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Videosurveillance </a:t>
            </a:r>
            <a:r>
              <a:rPr lang="en-US" sz="4000" dirty="0" smtClean="0"/>
              <a:t>Streams</a:t>
            </a:r>
            <a:br>
              <a:rPr lang="en-US" sz="4000" dirty="0" smtClean="0"/>
            </a:br>
            <a:r>
              <a:rPr lang="en-US" sz="4000" dirty="0" smtClean="0"/>
              <a:t>Rate Histograms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9138" y="1935163"/>
            <a:ext cx="7885310" cy="4389437"/>
          </a:xfrm>
        </p:spPr>
        <p:txBody>
          <a:bodyPr/>
          <a:lstStyle/>
          <a:p>
            <a:r>
              <a:rPr lang="en-US" sz="2000" dirty="0" smtClean="0"/>
              <a:t>When making a rate </a:t>
            </a:r>
            <a:r>
              <a:rPr lang="en-US" sz="2000" dirty="0" smtClean="0">
                <a:solidFill>
                  <a:srgbClr val="FF0000"/>
                </a:solidFill>
              </a:rPr>
              <a:t>histogram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multimodal</a:t>
            </a:r>
            <a:r>
              <a:rPr lang="en-US" sz="2000" dirty="0" smtClean="0"/>
              <a:t> distributions are not exceptional, especially when there are two (or more) modes of operation (day/night, week/weekend)</a:t>
            </a:r>
          </a:p>
          <a:p>
            <a:pPr marL="39370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0CF2-BCBF-4FA5-A0A7-C841DCF242E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6912768" cy="316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9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Videosurveillance </a:t>
            </a:r>
            <a:r>
              <a:rPr lang="en-US" sz="4000" dirty="0" smtClean="0"/>
              <a:t>Streams</a:t>
            </a:r>
            <a:br>
              <a:rPr lang="en-US" sz="4000" dirty="0" smtClean="0"/>
            </a:br>
            <a:r>
              <a:rPr lang="en-US" sz="4000" dirty="0" smtClean="0"/>
              <a:t>Rate Control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9138" y="1935163"/>
            <a:ext cx="7885310" cy="43894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Spectral analyses of the rate time series often contain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slow components </a:t>
            </a:r>
            <a:r>
              <a:rPr lang="en-US" dirty="0" smtClean="0"/>
              <a:t>(seasonal, weekly, daily)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Uncontrollable</a:t>
            </a:r>
            <a:r>
              <a:rPr lang="en-US" dirty="0" smtClean="0"/>
              <a:t> operating parameters (weather, lighting) add to the variability and unpredictability of the rate</a:t>
            </a:r>
          </a:p>
          <a:p>
            <a:r>
              <a:rPr lang="en-US" dirty="0" smtClean="0"/>
              <a:t>The traditional approach to “absorb” the high variations consists in using </a:t>
            </a:r>
            <a:r>
              <a:rPr lang="en-US" dirty="0" smtClean="0">
                <a:solidFill>
                  <a:srgbClr val="FF0000"/>
                </a:solidFill>
              </a:rPr>
              <a:t>CBR or VBR control mechanisms</a:t>
            </a:r>
            <a:r>
              <a:rPr lang="en-US" dirty="0" smtClean="0"/>
              <a:t>, that control the quantization parameter in closed loop</a:t>
            </a:r>
          </a:p>
          <a:p>
            <a:pPr lvl="1"/>
            <a:r>
              <a:rPr lang="en-US" dirty="0" smtClean="0"/>
              <a:t>Increasing QP to </a:t>
            </a:r>
            <a:r>
              <a:rPr lang="en-US" dirty="0" smtClean="0">
                <a:solidFill>
                  <a:srgbClr val="FF0000"/>
                </a:solidFill>
              </a:rPr>
              <a:t>reduce the rate</a:t>
            </a:r>
            <a:r>
              <a:rPr lang="en-US" dirty="0" smtClean="0"/>
              <a:t>, when the (uncontrolled) rate tends to grow (because of noise, or motion/change content)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Limiting</a:t>
            </a:r>
            <a:r>
              <a:rPr lang="en-US" dirty="0" smtClean="0"/>
              <a:t> variations in VBR (often to a factor less than 2)</a:t>
            </a:r>
          </a:p>
          <a:p>
            <a:r>
              <a:rPr lang="en-US" dirty="0" smtClean="0"/>
              <a:t>Consequence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Degradation</a:t>
            </a:r>
            <a:r>
              <a:rPr lang="en-US" dirty="0" smtClean="0"/>
              <a:t> of the image quality, when one needs a good image (important when the images changes, or contains motion)</a:t>
            </a:r>
          </a:p>
          <a:p>
            <a:pPr lvl="1"/>
            <a:r>
              <a:rPr lang="en-US" dirty="0" smtClean="0"/>
              <a:t>Waste of bandwidth when the streams contains no useful information, to achieve a CBR</a:t>
            </a:r>
          </a:p>
          <a:p>
            <a:pPr lvl="1"/>
            <a:endParaRPr lang="en-US" sz="2200" dirty="0" smtClean="0"/>
          </a:p>
          <a:p>
            <a:pPr marL="39370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0CF2-BCBF-4FA5-A0A7-C841DCF242E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Videosurveillance </a:t>
            </a:r>
            <a:r>
              <a:rPr lang="en-US" sz="4000" dirty="0" smtClean="0"/>
              <a:t>Streams</a:t>
            </a:r>
            <a:br>
              <a:rPr lang="en-US" sz="4000" dirty="0" smtClean="0"/>
            </a:br>
            <a:r>
              <a:rPr lang="en-US" sz="4000" dirty="0" smtClean="0"/>
              <a:t>Alternative Rate Control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9138" y="1935163"/>
            <a:ext cx="7885310" cy="43894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Alternative 1: control </a:t>
            </a:r>
            <a:r>
              <a:rPr lang="en-US" dirty="0" smtClean="0">
                <a:solidFill>
                  <a:srgbClr val="FF0000"/>
                </a:solidFill>
              </a:rPr>
              <a:t>other stream parameters </a:t>
            </a:r>
            <a:r>
              <a:rPr lang="en-US" dirty="0" smtClean="0"/>
              <a:t>(spatial resolution, frame rate) affecting the rate</a:t>
            </a:r>
          </a:p>
          <a:p>
            <a:pPr lvl="1"/>
            <a:r>
              <a:rPr lang="en-US" dirty="0" smtClean="0"/>
              <a:t>Acceptable in Videosurveillance, not in broadcast</a:t>
            </a:r>
          </a:p>
          <a:p>
            <a:r>
              <a:rPr lang="en-US" dirty="0" smtClean="0"/>
              <a:t>Alternative 2: allow high rate variations, but </a:t>
            </a:r>
            <a:r>
              <a:rPr lang="en-US" dirty="0" smtClean="0">
                <a:solidFill>
                  <a:srgbClr val="FF0000"/>
                </a:solidFill>
              </a:rPr>
              <a:t>absorb these variations in the network switches</a:t>
            </a:r>
            <a:r>
              <a:rPr lang="en-US" dirty="0" smtClean="0"/>
              <a:t> (at least at the first level) by statistical multiplexing</a:t>
            </a:r>
          </a:p>
          <a:p>
            <a:pPr lvl="1"/>
            <a:r>
              <a:rPr lang="en-US" dirty="0" smtClean="0"/>
              <a:t>Specially designed managed switches</a:t>
            </a:r>
          </a:p>
          <a:p>
            <a:r>
              <a:rPr lang="en-US" dirty="0" smtClean="0"/>
              <a:t>Alternative 3: use </a:t>
            </a:r>
            <a:r>
              <a:rPr lang="en-US" dirty="0" smtClean="0">
                <a:solidFill>
                  <a:srgbClr val="FF0000"/>
                </a:solidFill>
              </a:rPr>
              <a:t>rate control algorithms </a:t>
            </a:r>
            <a:r>
              <a:rPr lang="en-US" dirty="0" smtClean="0"/>
              <a:t>(upstream throttling) based on overall transmission channel parameters, especially </a:t>
            </a:r>
            <a:r>
              <a:rPr lang="en-US" dirty="0" smtClean="0">
                <a:solidFill>
                  <a:srgbClr val="FF0000"/>
                </a:solidFill>
              </a:rPr>
              <a:t>congestion</a:t>
            </a:r>
            <a:r>
              <a:rPr lang="en-US" dirty="0" smtClean="0"/>
              <a:t> measures (downstream)</a:t>
            </a:r>
          </a:p>
          <a:p>
            <a:pPr lvl="1"/>
            <a:r>
              <a:rPr lang="en-US" dirty="0" smtClean="0"/>
              <a:t>Similar to TCP-IP, but affecting other parameters</a:t>
            </a:r>
          </a:p>
          <a:p>
            <a:r>
              <a:rPr lang="en-US" dirty="0" smtClean="0"/>
              <a:t>Alternative 4: use </a:t>
            </a:r>
            <a:r>
              <a:rPr lang="en-US" dirty="0"/>
              <a:t>r</a:t>
            </a:r>
            <a:r>
              <a:rPr lang="en-US" dirty="0" smtClean="0"/>
              <a:t>ate control algorithms based on end-to-end </a:t>
            </a:r>
            <a:r>
              <a:rPr lang="en-US" dirty="0" smtClean="0">
                <a:solidFill>
                  <a:srgbClr val="FF0000"/>
                </a:solidFill>
              </a:rPr>
              <a:t>Image Quality </a:t>
            </a:r>
            <a:r>
              <a:rPr lang="en-US" dirty="0" smtClean="0"/>
              <a:t>measures specialized for Videosurveillance Streams</a:t>
            </a:r>
          </a:p>
          <a:p>
            <a:pPr lvl="1"/>
            <a:endParaRPr lang="en-US" sz="2200" dirty="0" smtClean="0"/>
          </a:p>
          <a:p>
            <a:pPr marL="39370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0CF2-BCBF-4FA5-A0A7-C841DCF242E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Videosurveillance </a:t>
            </a:r>
            <a:r>
              <a:rPr lang="en-US" sz="4000" dirty="0" smtClean="0"/>
              <a:t>Streams</a:t>
            </a:r>
            <a:br>
              <a:rPr lang="en-US" sz="4000" dirty="0" smtClean="0"/>
            </a:br>
            <a:r>
              <a:rPr lang="en-US" sz="4000" dirty="0" smtClean="0"/>
              <a:t>Image Quality Measures for VS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9138" y="1935163"/>
            <a:ext cx="7885310" cy="43894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Videosurveillance Streams are defined by (essentially) three encoder parameters</a:t>
            </a:r>
          </a:p>
          <a:p>
            <a:pPr lvl="1"/>
            <a:r>
              <a:rPr lang="en-US" dirty="0" smtClean="0"/>
              <a:t>Spatial resolution</a:t>
            </a:r>
          </a:p>
          <a:p>
            <a:pPr lvl="1"/>
            <a:r>
              <a:rPr lang="en-US" dirty="0" smtClean="0"/>
              <a:t>Frame frequency</a:t>
            </a:r>
          </a:p>
          <a:p>
            <a:pPr lvl="1"/>
            <a:r>
              <a:rPr lang="en-US" dirty="0" smtClean="0"/>
              <a:t>Q quantizer step</a:t>
            </a:r>
          </a:p>
          <a:p>
            <a:r>
              <a:rPr lang="en-US" dirty="0" smtClean="0"/>
              <a:t>A measure of quality should be based on the following concepts (at least)</a:t>
            </a:r>
          </a:p>
          <a:p>
            <a:pPr lvl="1"/>
            <a:r>
              <a:rPr lang="en-US" dirty="0" smtClean="0"/>
              <a:t>Sharpness (mainly affected by spatial resolution)</a:t>
            </a:r>
          </a:p>
          <a:p>
            <a:pPr lvl="1"/>
            <a:r>
              <a:rPr lang="en-US" dirty="0" smtClean="0"/>
              <a:t>Fluidity; this is a complex concept, brought about by</a:t>
            </a:r>
          </a:p>
          <a:p>
            <a:pPr lvl="2"/>
            <a:r>
              <a:rPr lang="en-US" dirty="0" smtClean="0"/>
              <a:t>Frame frequency</a:t>
            </a:r>
          </a:p>
          <a:p>
            <a:pPr lvl="2"/>
            <a:r>
              <a:rPr lang="en-US" dirty="0" smtClean="0"/>
              <a:t>Frame frequency </a:t>
            </a:r>
            <a:r>
              <a:rPr lang="en-US" dirty="0" smtClean="0"/>
              <a:t>or phase jitter </a:t>
            </a:r>
            <a:r>
              <a:rPr lang="en-US" dirty="0" smtClean="0"/>
              <a:t>(very common in </a:t>
            </a:r>
            <a:r>
              <a:rPr lang="en-US" dirty="0" smtClean="0"/>
              <a:t>“low quality” VS </a:t>
            </a:r>
            <a:r>
              <a:rPr lang="en-US" dirty="0" smtClean="0"/>
              <a:t>systems)</a:t>
            </a:r>
          </a:p>
          <a:p>
            <a:pPr lvl="2"/>
            <a:r>
              <a:rPr lang="en-US" dirty="0" smtClean="0"/>
              <a:t>Frame dropping</a:t>
            </a:r>
          </a:p>
          <a:p>
            <a:pPr lvl="1"/>
            <a:r>
              <a:rPr lang="en-US" dirty="0" smtClean="0"/>
              <a:t>Latency</a:t>
            </a:r>
          </a:p>
          <a:p>
            <a:r>
              <a:rPr lang="en-US" dirty="0" smtClean="0"/>
              <a:t>All “dimensions” of the Quality Measure are affected by the encoder, the network transport mechanism, and the decoder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200" dirty="0" smtClean="0"/>
          </a:p>
          <a:p>
            <a:pPr marL="393700" lvl="1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0CF2-BCBF-4FA5-A0A7-C841DCF242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01088" y="6356350"/>
            <a:ext cx="442912" cy="365125"/>
          </a:xfrm>
        </p:spPr>
        <p:txBody>
          <a:bodyPr/>
          <a:lstStyle/>
          <a:p>
            <a:fld id="{41AF72F3-7D02-46B7-835C-B2710E08CC15}" type="slidenum">
              <a:rPr lang="en-US">
                <a:solidFill>
                  <a:srgbClr val="2799B8"/>
                </a:solidFill>
              </a:rPr>
              <a:pPr/>
              <a:t>7</a:t>
            </a:fld>
            <a:endParaRPr lang="en-US">
              <a:solidFill>
                <a:srgbClr val="2799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uresys_TEST_ne-pas-utiliser">
  <a:themeElements>
    <a:clrScheme name="EuresysCORPORATE">
      <a:dk1>
        <a:srgbClr val="002060"/>
      </a:dk1>
      <a:lt1>
        <a:srgbClr val="FFFFFF"/>
      </a:lt1>
      <a:dk2>
        <a:srgbClr val="0D277D"/>
      </a:dk2>
      <a:lt2>
        <a:srgbClr val="29A0C1"/>
      </a:lt2>
      <a:accent1>
        <a:srgbClr val="143CBC"/>
      </a:accent1>
      <a:accent2>
        <a:srgbClr val="2F5BE9"/>
      </a:accent2>
      <a:accent3>
        <a:srgbClr val="7B97F1"/>
      </a:accent3>
      <a:accent4>
        <a:srgbClr val="29A0C1"/>
      </a:accent4>
      <a:accent5>
        <a:srgbClr val="53BEDB"/>
      </a:accent5>
      <a:accent6>
        <a:srgbClr val="ACE0EE"/>
      </a:accent6>
      <a:hlink>
        <a:srgbClr val="FF0000"/>
      </a:hlink>
      <a:folHlink>
        <a:srgbClr val="18252E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uresysCORPORATE">
    <a:dk1>
      <a:srgbClr val="002060"/>
    </a:dk1>
    <a:lt1>
      <a:srgbClr val="FFFFFF"/>
    </a:lt1>
    <a:dk2>
      <a:srgbClr val="0D277D"/>
    </a:dk2>
    <a:lt2>
      <a:srgbClr val="29A0C1"/>
    </a:lt2>
    <a:accent1>
      <a:srgbClr val="143CBC"/>
    </a:accent1>
    <a:accent2>
      <a:srgbClr val="2F5BE9"/>
    </a:accent2>
    <a:accent3>
      <a:srgbClr val="7B97F1"/>
    </a:accent3>
    <a:accent4>
      <a:srgbClr val="29A0C1"/>
    </a:accent4>
    <a:accent5>
      <a:srgbClr val="53BEDB"/>
    </a:accent5>
    <a:accent6>
      <a:srgbClr val="ACE0EE"/>
    </a:accent6>
    <a:hlink>
      <a:srgbClr val="FF0000"/>
    </a:hlink>
    <a:folHlink>
      <a:srgbClr val="18252E"/>
    </a:folHlink>
  </a:clrScheme>
</a:themeOverride>
</file>

<file path=ppt/theme/themeOverride2.xml><?xml version="1.0" encoding="utf-8"?>
<a:themeOverride xmlns:a="http://schemas.openxmlformats.org/drawingml/2006/main">
  <a:clrScheme name="EuresysCORPORATE">
    <a:dk1>
      <a:srgbClr val="002060"/>
    </a:dk1>
    <a:lt1>
      <a:srgbClr val="FFFFFF"/>
    </a:lt1>
    <a:dk2>
      <a:srgbClr val="0D277D"/>
    </a:dk2>
    <a:lt2>
      <a:srgbClr val="29A0C1"/>
    </a:lt2>
    <a:accent1>
      <a:srgbClr val="143CBC"/>
    </a:accent1>
    <a:accent2>
      <a:srgbClr val="2F5BE9"/>
    </a:accent2>
    <a:accent3>
      <a:srgbClr val="7B97F1"/>
    </a:accent3>
    <a:accent4>
      <a:srgbClr val="29A0C1"/>
    </a:accent4>
    <a:accent5>
      <a:srgbClr val="53BEDB"/>
    </a:accent5>
    <a:accent6>
      <a:srgbClr val="ACE0EE"/>
    </a:accent6>
    <a:hlink>
      <a:srgbClr val="FF0000"/>
    </a:hlink>
    <a:folHlink>
      <a:srgbClr val="18252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5018</TotalTime>
  <Words>433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Euresys_TEST_ne-pas-utiliser</vt:lpstr>
      <vt:lpstr>Quality of Videosurveillance Streams with Traditional Encoders and Decoders</vt:lpstr>
      <vt:lpstr>Videosurveillance Streams Rate Time Series</vt:lpstr>
      <vt:lpstr>Videosurveillance Streams Rate Histograms</vt:lpstr>
      <vt:lpstr>Videosurveillance Streams Rate Control</vt:lpstr>
      <vt:lpstr>Videosurveillance Streams Alternative Rate Control</vt:lpstr>
      <vt:lpstr>Videosurveillance Streams Image Quality Measures for VS</vt:lpstr>
      <vt:lpstr>PowerPoint Presentation</vt:lpstr>
    </vt:vector>
  </TitlesOfParts>
  <Company>Euresys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ancionm</dc:creator>
  <cp:lastModifiedBy>P Bergmans</cp:lastModifiedBy>
  <cp:revision>110</cp:revision>
  <cp:lastPrinted>2012-09-25T11:12:59Z</cp:lastPrinted>
  <dcterms:created xsi:type="dcterms:W3CDTF">2010-12-02T14:11:04Z</dcterms:created>
  <dcterms:modified xsi:type="dcterms:W3CDTF">2013-07-09T06:06:24Z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